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22"/>
  </p:notesMasterIdLst>
  <p:sldIdLst>
    <p:sldId id="256" r:id="rId5"/>
    <p:sldId id="283" r:id="rId6"/>
    <p:sldId id="284" r:id="rId7"/>
    <p:sldId id="285" r:id="rId8"/>
    <p:sldId id="273" r:id="rId9"/>
    <p:sldId id="286" r:id="rId10"/>
    <p:sldId id="294" r:id="rId11"/>
    <p:sldId id="287" r:id="rId12"/>
    <p:sldId id="295" r:id="rId13"/>
    <p:sldId id="289" r:id="rId14"/>
    <p:sldId id="296" r:id="rId15"/>
    <p:sldId id="277" r:id="rId16"/>
    <p:sldId id="297" r:id="rId17"/>
    <p:sldId id="279" r:id="rId18"/>
    <p:sldId id="298" r:id="rId19"/>
    <p:sldId id="292" r:id="rId20"/>
    <p:sldId id="29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EC644A"/>
    <a:srgbClr val="000000"/>
    <a:srgbClr val="FFF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3E541-EA75-4146-9FCD-590952E255DA}" v="15" dt="2022-07-26T07:57:18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44"/>
    <p:restoredTop sz="94620"/>
  </p:normalViewPr>
  <p:slideViewPr>
    <p:cSldViewPr snapToGrid="0" snapToObjects="1">
      <p:cViewPr varScale="1">
        <p:scale>
          <a:sx n="79" d="100"/>
          <a:sy n="79" d="100"/>
        </p:scale>
        <p:origin x="1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en" userId="a5988e7c-9fc3-4134-901d-9441480a1d52" providerId="ADAL" clId="{B873E541-EA75-4146-9FCD-590952E255DA}"/>
    <pc:docChg chg="undo custSel addSld delSld modSld sldOrd">
      <pc:chgData name="Katrien" userId="a5988e7c-9fc3-4134-901d-9441480a1d52" providerId="ADAL" clId="{B873E541-EA75-4146-9FCD-590952E255DA}" dt="2022-07-26T07:59:02.724" v="1570" actId="478"/>
      <pc:docMkLst>
        <pc:docMk/>
      </pc:docMkLst>
      <pc:sldChg chg="addSp delSp modSp mod modClrScheme chgLayout">
        <pc:chgData name="Katrien" userId="a5988e7c-9fc3-4134-901d-9441480a1d52" providerId="ADAL" clId="{B873E541-EA75-4146-9FCD-590952E255DA}" dt="2022-07-26T06:54:48.030" v="31" actId="1076"/>
        <pc:sldMkLst>
          <pc:docMk/>
          <pc:sldMk cId="0" sldId="256"/>
        </pc:sldMkLst>
        <pc:spChg chg="mod ord">
          <ac:chgData name="Katrien" userId="a5988e7c-9fc3-4134-901d-9441480a1d52" providerId="ADAL" clId="{B873E541-EA75-4146-9FCD-590952E255DA}" dt="2022-07-26T06:54:31.489" v="28" actId="20577"/>
          <ac:spMkLst>
            <pc:docMk/>
            <pc:sldMk cId="0" sldId="256"/>
            <ac:spMk id="2" creationId="{00000000-0000-0000-0000-000000000000}"/>
          </ac:spMkLst>
        </pc:spChg>
        <pc:spChg chg="add del mod ord">
          <ac:chgData name="Katrien" userId="a5988e7c-9fc3-4134-901d-9441480a1d52" providerId="ADAL" clId="{B873E541-EA75-4146-9FCD-590952E255DA}" dt="2022-07-26T06:53:51.683" v="14" actId="478"/>
          <ac:spMkLst>
            <pc:docMk/>
            <pc:sldMk cId="0" sldId="256"/>
            <ac:spMk id="4" creationId="{75D13D87-8DC0-44C0-1B8F-205DE6BC67C2}"/>
          </ac:spMkLst>
        </pc:spChg>
        <pc:picChg chg="del">
          <ac:chgData name="Katrien" userId="a5988e7c-9fc3-4134-901d-9441480a1d52" providerId="ADAL" clId="{B873E541-EA75-4146-9FCD-590952E255DA}" dt="2022-07-26T06:53:39.640" v="13" actId="21"/>
          <ac:picMkLst>
            <pc:docMk/>
            <pc:sldMk cId="0" sldId="256"/>
            <ac:picMk id="3" creationId="{00000000-0000-0000-0000-000000000000}"/>
          </ac:picMkLst>
        </pc:picChg>
        <pc:picChg chg="add mod">
          <ac:chgData name="Katrien" userId="a5988e7c-9fc3-4134-901d-9441480a1d52" providerId="ADAL" clId="{B873E541-EA75-4146-9FCD-590952E255DA}" dt="2022-07-26T06:54:48.030" v="31" actId="1076"/>
          <ac:picMkLst>
            <pc:docMk/>
            <pc:sldMk cId="0" sldId="256"/>
            <ac:picMk id="5" creationId="{6FA378B4-F1D7-6339-48F7-9066ABAB70E5}"/>
          </ac:picMkLst>
        </pc:picChg>
      </pc:sldChg>
      <pc:sldChg chg="addSp delSp del mod">
        <pc:chgData name="Katrien" userId="a5988e7c-9fc3-4134-901d-9441480a1d52" providerId="ADAL" clId="{B873E541-EA75-4146-9FCD-590952E255DA}" dt="2022-07-26T07:57:51.385" v="1558" actId="47"/>
        <pc:sldMkLst>
          <pc:docMk/>
          <pc:sldMk cId="4060185728" sldId="259"/>
        </pc:sldMkLst>
        <pc:spChg chg="add del">
          <ac:chgData name="Katrien" userId="a5988e7c-9fc3-4134-901d-9441480a1d52" providerId="ADAL" clId="{B873E541-EA75-4146-9FCD-590952E255DA}" dt="2022-07-26T06:52:50.287" v="1" actId="22"/>
          <ac:spMkLst>
            <pc:docMk/>
            <pc:sldMk cId="4060185728" sldId="259"/>
            <ac:spMk id="6" creationId="{4AB6F761-66D1-1F2D-55A1-1E03BA115CDD}"/>
          </ac:spMkLst>
        </pc:spChg>
      </pc:sldChg>
      <pc:sldChg chg="del">
        <pc:chgData name="Katrien" userId="a5988e7c-9fc3-4134-901d-9441480a1d52" providerId="ADAL" clId="{B873E541-EA75-4146-9FCD-590952E255DA}" dt="2022-07-26T07:57:43.131" v="1545" actId="47"/>
        <pc:sldMkLst>
          <pc:docMk/>
          <pc:sldMk cId="2158016819" sldId="262"/>
        </pc:sldMkLst>
      </pc:sldChg>
      <pc:sldChg chg="del">
        <pc:chgData name="Katrien" userId="a5988e7c-9fc3-4134-901d-9441480a1d52" providerId="ADAL" clId="{B873E541-EA75-4146-9FCD-590952E255DA}" dt="2022-07-26T07:57:44.588" v="1547" actId="47"/>
        <pc:sldMkLst>
          <pc:docMk/>
          <pc:sldMk cId="2646168733" sldId="263"/>
        </pc:sldMkLst>
      </pc:sldChg>
      <pc:sldChg chg="modSp del mod">
        <pc:chgData name="Katrien" userId="a5988e7c-9fc3-4134-901d-9441480a1d52" providerId="ADAL" clId="{B873E541-EA75-4146-9FCD-590952E255DA}" dt="2022-07-26T07:57:46.694" v="1550" actId="47"/>
        <pc:sldMkLst>
          <pc:docMk/>
          <pc:sldMk cId="3873814666" sldId="266"/>
        </pc:sldMkLst>
        <pc:spChg chg="mod">
          <ac:chgData name="Katrien" userId="a5988e7c-9fc3-4134-901d-9441480a1d52" providerId="ADAL" clId="{B873E541-EA75-4146-9FCD-590952E255DA}" dt="2022-07-26T06:53:23.395" v="11" actId="27636"/>
          <ac:spMkLst>
            <pc:docMk/>
            <pc:sldMk cId="3873814666" sldId="266"/>
            <ac:spMk id="3" creationId="{AA15A96A-7B09-1445-90BB-6EE5BE720470}"/>
          </ac:spMkLst>
        </pc:spChg>
      </pc:sldChg>
      <pc:sldChg chg="del">
        <pc:chgData name="Katrien" userId="a5988e7c-9fc3-4134-901d-9441480a1d52" providerId="ADAL" clId="{B873E541-EA75-4146-9FCD-590952E255DA}" dt="2022-07-26T07:57:47.276" v="1551" actId="47"/>
        <pc:sldMkLst>
          <pc:docMk/>
          <pc:sldMk cId="646788910" sldId="267"/>
        </pc:sldMkLst>
      </pc:sldChg>
      <pc:sldChg chg="del">
        <pc:chgData name="Katrien" userId="a5988e7c-9fc3-4134-901d-9441480a1d52" providerId="ADAL" clId="{B873E541-EA75-4146-9FCD-590952E255DA}" dt="2022-07-26T07:57:47.850" v="1552" actId="47"/>
        <pc:sldMkLst>
          <pc:docMk/>
          <pc:sldMk cId="3438939236" sldId="268"/>
        </pc:sldMkLst>
      </pc:sldChg>
      <pc:sldChg chg="del">
        <pc:chgData name="Katrien" userId="a5988e7c-9fc3-4134-901d-9441480a1d52" providerId="ADAL" clId="{B873E541-EA75-4146-9FCD-590952E255DA}" dt="2022-07-26T07:57:48.477" v="1553" actId="47"/>
        <pc:sldMkLst>
          <pc:docMk/>
          <pc:sldMk cId="2361283798" sldId="269"/>
        </pc:sldMkLst>
      </pc:sldChg>
      <pc:sldChg chg="del">
        <pc:chgData name="Katrien" userId="a5988e7c-9fc3-4134-901d-9441480a1d52" providerId="ADAL" clId="{B873E541-EA75-4146-9FCD-590952E255DA}" dt="2022-07-26T07:57:49.044" v="1554" actId="47"/>
        <pc:sldMkLst>
          <pc:docMk/>
          <pc:sldMk cId="1414552646" sldId="270"/>
        </pc:sldMkLst>
      </pc:sldChg>
      <pc:sldChg chg="del">
        <pc:chgData name="Katrien" userId="a5988e7c-9fc3-4134-901d-9441480a1d52" providerId="ADAL" clId="{B873E541-EA75-4146-9FCD-590952E255DA}" dt="2022-07-26T07:57:49.646" v="1555" actId="47"/>
        <pc:sldMkLst>
          <pc:docMk/>
          <pc:sldMk cId="2552179021" sldId="271"/>
        </pc:sldMkLst>
      </pc:sldChg>
      <pc:sldChg chg="del">
        <pc:chgData name="Katrien" userId="a5988e7c-9fc3-4134-901d-9441480a1d52" providerId="ADAL" clId="{B873E541-EA75-4146-9FCD-590952E255DA}" dt="2022-07-26T07:57:50.197" v="1556" actId="47"/>
        <pc:sldMkLst>
          <pc:docMk/>
          <pc:sldMk cId="466244340" sldId="272"/>
        </pc:sldMkLst>
      </pc:sldChg>
      <pc:sldChg chg="addSp delSp modSp mod">
        <pc:chgData name="Katrien" userId="a5988e7c-9fc3-4134-901d-9441480a1d52" providerId="ADAL" clId="{B873E541-EA75-4146-9FCD-590952E255DA}" dt="2022-07-26T07:58:14.133" v="1560" actId="478"/>
        <pc:sldMkLst>
          <pc:docMk/>
          <pc:sldMk cId="2304349413" sldId="273"/>
        </pc:sldMkLst>
        <pc:spChg chg="del">
          <ac:chgData name="Katrien" userId="a5988e7c-9fc3-4134-901d-9441480a1d52" providerId="ADAL" clId="{B873E541-EA75-4146-9FCD-590952E255DA}" dt="2022-07-26T07:09:42.698" v="353" actId="478"/>
          <ac:spMkLst>
            <pc:docMk/>
            <pc:sldMk cId="2304349413" sldId="273"/>
            <ac:spMk id="2" creationId="{00000000-0000-0000-0000-000000000000}"/>
          </ac:spMkLst>
        </pc:spChg>
        <pc:spChg chg="mod">
          <ac:chgData name="Katrien" userId="a5988e7c-9fc3-4134-901d-9441480a1d52" providerId="ADAL" clId="{B873E541-EA75-4146-9FCD-590952E255DA}" dt="2022-07-26T07:16:20.469" v="613" actId="27636"/>
          <ac:spMkLst>
            <pc:docMk/>
            <pc:sldMk cId="2304349413" sldId="273"/>
            <ac:spMk id="3" creationId="{00000000-0000-0000-0000-000000000000}"/>
          </ac:spMkLst>
        </pc:spChg>
        <pc:spChg chg="del mod">
          <ac:chgData name="Katrien" userId="a5988e7c-9fc3-4134-901d-9441480a1d52" providerId="ADAL" clId="{B873E541-EA75-4146-9FCD-590952E255DA}" dt="2022-07-26T07:58:14.133" v="1560" actId="478"/>
          <ac:spMkLst>
            <pc:docMk/>
            <pc:sldMk cId="2304349413" sldId="273"/>
            <ac:spMk id="4" creationId="{00000000-0000-0000-0000-000000000000}"/>
          </ac:spMkLst>
        </pc:spChg>
        <pc:picChg chg="add mod">
          <ac:chgData name="Katrien" userId="a5988e7c-9fc3-4134-901d-9441480a1d52" providerId="ADAL" clId="{B873E541-EA75-4146-9FCD-590952E255DA}" dt="2022-07-26T07:16:25.126" v="614" actId="1076"/>
          <ac:picMkLst>
            <pc:docMk/>
            <pc:sldMk cId="2304349413" sldId="273"/>
            <ac:picMk id="5" creationId="{81318684-79DC-3089-589E-B9935A5ECDBC}"/>
          </ac:picMkLst>
        </pc:picChg>
      </pc:sldChg>
      <pc:sldChg chg="del">
        <pc:chgData name="Katrien" userId="a5988e7c-9fc3-4134-901d-9441480a1d52" providerId="ADAL" clId="{B873E541-EA75-4146-9FCD-590952E255DA}" dt="2022-07-26T07:19:23.337" v="677" actId="47"/>
        <pc:sldMkLst>
          <pc:docMk/>
          <pc:sldMk cId="2613507930" sldId="274"/>
        </pc:sldMkLst>
      </pc:sldChg>
      <pc:sldChg chg="del">
        <pc:chgData name="Katrien" userId="a5988e7c-9fc3-4134-901d-9441480a1d52" providerId="ADAL" clId="{B873E541-EA75-4146-9FCD-590952E255DA}" dt="2022-07-26T07:57:50.796" v="1557" actId="47"/>
        <pc:sldMkLst>
          <pc:docMk/>
          <pc:sldMk cId="1596771992" sldId="275"/>
        </pc:sldMkLst>
      </pc:sldChg>
      <pc:sldChg chg="del">
        <pc:chgData name="Katrien" userId="a5988e7c-9fc3-4134-901d-9441480a1d52" providerId="ADAL" clId="{B873E541-EA75-4146-9FCD-590952E255DA}" dt="2022-07-26T07:57:42.024" v="1544" actId="47"/>
        <pc:sldMkLst>
          <pc:docMk/>
          <pc:sldMk cId="4163581191" sldId="276"/>
        </pc:sldMkLst>
      </pc:sldChg>
      <pc:sldChg chg="delSp modSp mod">
        <pc:chgData name="Katrien" userId="a5988e7c-9fc3-4134-901d-9441480a1d52" providerId="ADAL" clId="{B873E541-EA75-4146-9FCD-590952E255DA}" dt="2022-07-26T07:58:42.933" v="1567" actId="478"/>
        <pc:sldMkLst>
          <pc:docMk/>
          <pc:sldMk cId="3536220557" sldId="277"/>
        </pc:sldMkLst>
        <pc:spChg chg="del mod">
          <ac:chgData name="Katrien" userId="a5988e7c-9fc3-4134-901d-9441480a1d52" providerId="ADAL" clId="{B873E541-EA75-4146-9FCD-590952E255DA}" dt="2022-07-26T07:29:49.845" v="898" actId="478"/>
          <ac:spMkLst>
            <pc:docMk/>
            <pc:sldMk cId="3536220557" sldId="277"/>
            <ac:spMk id="2" creationId="{00000000-0000-0000-0000-000000000000}"/>
          </ac:spMkLst>
        </pc:spChg>
        <pc:spChg chg="mod">
          <ac:chgData name="Katrien" userId="a5988e7c-9fc3-4134-901d-9441480a1d52" providerId="ADAL" clId="{B873E541-EA75-4146-9FCD-590952E255DA}" dt="2022-07-26T07:31:29.925" v="942" actId="122"/>
          <ac:spMkLst>
            <pc:docMk/>
            <pc:sldMk cId="3536220557" sldId="277"/>
            <ac:spMk id="3" creationId="{00000000-0000-0000-0000-000000000000}"/>
          </ac:spMkLst>
        </pc:spChg>
        <pc:spChg chg="del">
          <ac:chgData name="Katrien" userId="a5988e7c-9fc3-4134-901d-9441480a1d52" providerId="ADAL" clId="{B873E541-EA75-4146-9FCD-590952E255DA}" dt="2022-07-26T07:58:42.933" v="1567" actId="478"/>
          <ac:spMkLst>
            <pc:docMk/>
            <pc:sldMk cId="3536220557" sldId="277"/>
            <ac:spMk id="4" creationId="{00000000-0000-0000-0000-000000000000}"/>
          </ac:spMkLst>
        </pc:spChg>
        <pc:picChg chg="mod modCrop">
          <ac:chgData name="Katrien" userId="a5988e7c-9fc3-4134-901d-9441480a1d52" providerId="ADAL" clId="{B873E541-EA75-4146-9FCD-590952E255DA}" dt="2022-07-26T07:30:22.319" v="902" actId="14100"/>
          <ac:picMkLst>
            <pc:docMk/>
            <pc:sldMk cId="3536220557" sldId="277"/>
            <ac:picMk id="5" creationId="{00000000-0000-0000-0000-000000000000}"/>
          </ac:picMkLst>
        </pc:picChg>
      </pc:sldChg>
      <pc:sldChg chg="del">
        <pc:chgData name="Katrien" userId="a5988e7c-9fc3-4134-901d-9441480a1d52" providerId="ADAL" clId="{B873E541-EA75-4146-9FCD-590952E255DA}" dt="2022-07-26T07:36:40.255" v="1102" actId="47"/>
        <pc:sldMkLst>
          <pc:docMk/>
          <pc:sldMk cId="3441782348" sldId="278"/>
        </pc:sldMkLst>
      </pc:sldChg>
      <pc:sldChg chg="delSp modSp mod">
        <pc:chgData name="Katrien" userId="a5988e7c-9fc3-4134-901d-9441480a1d52" providerId="ADAL" clId="{B873E541-EA75-4146-9FCD-590952E255DA}" dt="2022-07-26T07:50:03.357" v="1314" actId="478"/>
        <pc:sldMkLst>
          <pc:docMk/>
          <pc:sldMk cId="638519433" sldId="279"/>
        </pc:sldMkLst>
        <pc:spChg chg="del">
          <ac:chgData name="Katrien" userId="a5988e7c-9fc3-4134-901d-9441480a1d52" providerId="ADAL" clId="{B873E541-EA75-4146-9FCD-590952E255DA}" dt="2022-07-26T07:50:03.357" v="1314" actId="478"/>
          <ac:spMkLst>
            <pc:docMk/>
            <pc:sldMk cId="638519433" sldId="279"/>
            <ac:spMk id="4" creationId="{00000000-0000-0000-0000-000000000000}"/>
          </ac:spMkLst>
        </pc:spChg>
        <pc:spChg chg="mod">
          <ac:chgData name="Katrien" userId="a5988e7c-9fc3-4134-901d-9441480a1d52" providerId="ADAL" clId="{B873E541-EA75-4146-9FCD-590952E255DA}" dt="2022-07-26T07:41:56.291" v="1141" actId="14100"/>
          <ac:spMkLst>
            <pc:docMk/>
            <pc:sldMk cId="638519433" sldId="279"/>
            <ac:spMk id="5" creationId="{00000000-0000-0000-0000-000000000000}"/>
          </ac:spMkLst>
        </pc:spChg>
        <pc:spChg chg="del mod">
          <ac:chgData name="Katrien" userId="a5988e7c-9fc3-4134-901d-9441480a1d52" providerId="ADAL" clId="{B873E541-EA75-4146-9FCD-590952E255DA}" dt="2022-07-26T07:36:50.427" v="1103" actId="478"/>
          <ac:spMkLst>
            <pc:docMk/>
            <pc:sldMk cId="638519433" sldId="279"/>
            <ac:spMk id="6" creationId="{00000000-0000-0000-0000-000000000000}"/>
          </ac:spMkLst>
        </pc:spChg>
        <pc:picChg chg="mod">
          <ac:chgData name="Katrien" userId="a5988e7c-9fc3-4134-901d-9441480a1d52" providerId="ADAL" clId="{B873E541-EA75-4146-9FCD-590952E255DA}" dt="2022-07-26T07:36:56.984" v="1104" actId="1076"/>
          <ac:picMkLst>
            <pc:docMk/>
            <pc:sldMk cId="638519433" sldId="279"/>
            <ac:picMk id="1026" creationId="{00000000-0000-0000-0000-000000000000}"/>
          </ac:picMkLst>
        </pc:picChg>
      </pc:sldChg>
      <pc:sldChg chg="del">
        <pc:chgData name="Katrien" userId="a5988e7c-9fc3-4134-901d-9441480a1d52" providerId="ADAL" clId="{B873E541-EA75-4146-9FCD-590952E255DA}" dt="2022-07-26T07:57:43.894" v="1546" actId="47"/>
        <pc:sldMkLst>
          <pc:docMk/>
          <pc:sldMk cId="478256917" sldId="280"/>
        </pc:sldMkLst>
      </pc:sldChg>
      <pc:sldChg chg="del">
        <pc:chgData name="Katrien" userId="a5988e7c-9fc3-4134-901d-9441480a1d52" providerId="ADAL" clId="{B873E541-EA75-4146-9FCD-590952E255DA}" dt="2022-07-26T07:57:45.271" v="1548" actId="47"/>
        <pc:sldMkLst>
          <pc:docMk/>
          <pc:sldMk cId="2431412824" sldId="281"/>
        </pc:sldMkLst>
      </pc:sldChg>
      <pc:sldChg chg="del">
        <pc:chgData name="Katrien" userId="a5988e7c-9fc3-4134-901d-9441480a1d52" providerId="ADAL" clId="{B873E541-EA75-4146-9FCD-590952E255DA}" dt="2022-07-26T07:57:46.026" v="1549" actId="47"/>
        <pc:sldMkLst>
          <pc:docMk/>
          <pc:sldMk cId="1702546575" sldId="282"/>
        </pc:sldMkLst>
      </pc:sldChg>
      <pc:sldChg chg="addSp delSp modSp mod modClrScheme chgLayout">
        <pc:chgData name="Katrien" userId="a5988e7c-9fc3-4134-901d-9441480a1d52" providerId="ADAL" clId="{B873E541-EA75-4146-9FCD-590952E255DA}" dt="2022-07-26T07:00:56.619" v="287" actId="6549"/>
        <pc:sldMkLst>
          <pc:docMk/>
          <pc:sldMk cId="1056252200" sldId="283"/>
        </pc:sldMkLst>
        <pc:spChg chg="add del mod ord">
          <ac:chgData name="Katrien" userId="a5988e7c-9fc3-4134-901d-9441480a1d52" providerId="ADAL" clId="{B873E541-EA75-4146-9FCD-590952E255DA}" dt="2022-07-26T07:00:56.619" v="287" actId="6549"/>
          <ac:spMkLst>
            <pc:docMk/>
            <pc:sldMk cId="1056252200" sldId="283"/>
            <ac:spMk id="2" creationId="{1C63ADA0-9D6B-0340-A113-ECE944AD691F}"/>
          </ac:spMkLst>
        </pc:spChg>
        <pc:spChg chg="mod">
          <ac:chgData name="Katrien" userId="a5988e7c-9fc3-4134-901d-9441480a1d52" providerId="ADAL" clId="{B873E541-EA75-4146-9FCD-590952E255DA}" dt="2022-07-26T07:00:15.727" v="246" actId="1076"/>
          <ac:spMkLst>
            <pc:docMk/>
            <pc:sldMk cId="1056252200" sldId="283"/>
            <ac:spMk id="3" creationId="{00000000-0000-0000-0000-000000000000}"/>
          </ac:spMkLst>
        </pc:spChg>
        <pc:spChg chg="add del mod ord">
          <ac:chgData name="Katrien" userId="a5988e7c-9fc3-4134-901d-9441480a1d52" providerId="ADAL" clId="{B873E541-EA75-4146-9FCD-590952E255DA}" dt="2022-07-26T07:00:07.645" v="245" actId="478"/>
          <ac:spMkLst>
            <pc:docMk/>
            <pc:sldMk cId="1056252200" sldId="283"/>
            <ac:spMk id="4" creationId="{CCE60619-B3F8-D7B9-886D-A0FA719104C3}"/>
          </ac:spMkLst>
        </pc:spChg>
      </pc:sldChg>
      <pc:sldChg chg="addSp delSp modSp mod modClrScheme chgLayout">
        <pc:chgData name="Katrien" userId="a5988e7c-9fc3-4134-901d-9441480a1d52" providerId="ADAL" clId="{B873E541-EA75-4146-9FCD-590952E255DA}" dt="2022-07-26T07:09:14.097" v="352" actId="1076"/>
        <pc:sldMkLst>
          <pc:docMk/>
          <pc:sldMk cId="3084030351" sldId="284"/>
        </pc:sldMkLst>
        <pc:spChg chg="mod">
          <ac:chgData name="Katrien" userId="a5988e7c-9fc3-4134-901d-9441480a1d52" providerId="ADAL" clId="{B873E541-EA75-4146-9FCD-590952E255DA}" dt="2022-07-26T07:09:01.525" v="351" actId="20577"/>
          <ac:spMkLst>
            <pc:docMk/>
            <pc:sldMk cId="3084030351" sldId="284"/>
            <ac:spMk id="2" creationId="{00000000-0000-0000-0000-000000000000}"/>
          </ac:spMkLst>
        </pc:spChg>
        <pc:spChg chg="add mod ord">
          <ac:chgData name="Katrien" userId="a5988e7c-9fc3-4134-901d-9441480a1d52" providerId="ADAL" clId="{B873E541-EA75-4146-9FCD-590952E255DA}" dt="2022-07-26T07:03:57.664" v="306" actId="20577"/>
          <ac:spMkLst>
            <pc:docMk/>
            <pc:sldMk cId="3084030351" sldId="284"/>
            <ac:spMk id="3" creationId="{EBE4AD74-338E-3ABB-DD7B-BE53948547F4}"/>
          </ac:spMkLst>
        </pc:spChg>
        <pc:spChg chg="del">
          <ac:chgData name="Katrien" userId="a5988e7c-9fc3-4134-901d-9441480a1d52" providerId="ADAL" clId="{B873E541-EA75-4146-9FCD-590952E255DA}" dt="2022-07-26T07:01:16.757" v="288" actId="478"/>
          <ac:spMkLst>
            <pc:docMk/>
            <pc:sldMk cId="3084030351" sldId="284"/>
            <ac:spMk id="4" creationId="{00000000-0000-0000-0000-000000000000}"/>
          </ac:spMkLst>
        </pc:spChg>
        <pc:spChg chg="add del mod ord">
          <ac:chgData name="Katrien" userId="a5988e7c-9fc3-4134-901d-9441480a1d52" providerId="ADAL" clId="{B873E541-EA75-4146-9FCD-590952E255DA}" dt="2022-07-26T07:04:06.372" v="307" actId="478"/>
          <ac:spMkLst>
            <pc:docMk/>
            <pc:sldMk cId="3084030351" sldId="284"/>
            <ac:spMk id="6" creationId="{AA6411AA-16A1-9EC3-BFCD-366C193286D3}"/>
          </ac:spMkLst>
        </pc:spChg>
        <pc:picChg chg="del mod modCrop">
          <ac:chgData name="Katrien" userId="a5988e7c-9fc3-4134-901d-9441480a1d52" providerId="ADAL" clId="{B873E541-EA75-4146-9FCD-590952E255DA}" dt="2022-07-26T07:05:40.107" v="313" actId="478"/>
          <ac:picMkLst>
            <pc:docMk/>
            <pc:sldMk cId="3084030351" sldId="284"/>
            <ac:picMk id="5" creationId="{00000000-0000-0000-0000-000000000000}"/>
          </ac:picMkLst>
        </pc:picChg>
        <pc:picChg chg="add mod modCrop">
          <ac:chgData name="Katrien" userId="a5988e7c-9fc3-4134-901d-9441480a1d52" providerId="ADAL" clId="{B873E541-EA75-4146-9FCD-590952E255DA}" dt="2022-07-26T07:09:14.097" v="352" actId="1076"/>
          <ac:picMkLst>
            <pc:docMk/>
            <pc:sldMk cId="3084030351" sldId="284"/>
            <ac:picMk id="7" creationId="{F84031FB-F2D5-2542-E77F-0F53C307BC33}"/>
          </ac:picMkLst>
        </pc:picChg>
      </pc:sldChg>
      <pc:sldChg chg="delSp modSp mod">
        <pc:chgData name="Katrien" userId="a5988e7c-9fc3-4134-901d-9441480a1d52" providerId="ADAL" clId="{B873E541-EA75-4146-9FCD-590952E255DA}" dt="2022-07-26T07:58:18.207" v="1561" actId="478"/>
        <pc:sldMkLst>
          <pc:docMk/>
          <pc:sldMk cId="2807669874" sldId="286"/>
        </pc:sldMkLst>
        <pc:spChg chg="mod">
          <ac:chgData name="Katrien" userId="a5988e7c-9fc3-4134-901d-9441480a1d52" providerId="ADAL" clId="{B873E541-EA75-4146-9FCD-590952E255DA}" dt="2022-07-26T07:17:26.782" v="622" actId="1076"/>
          <ac:spMkLst>
            <pc:docMk/>
            <pc:sldMk cId="2807669874" sldId="286"/>
            <ac:spMk id="3" creationId="{00000000-0000-0000-0000-000000000000}"/>
          </ac:spMkLst>
        </pc:spChg>
        <pc:spChg chg="del">
          <ac:chgData name="Katrien" userId="a5988e7c-9fc3-4134-901d-9441480a1d52" providerId="ADAL" clId="{B873E541-EA75-4146-9FCD-590952E255DA}" dt="2022-07-26T07:58:18.207" v="1561" actId="478"/>
          <ac:spMkLst>
            <pc:docMk/>
            <pc:sldMk cId="2807669874" sldId="286"/>
            <ac:spMk id="4" creationId="{00000000-0000-0000-0000-000000000000}"/>
          </ac:spMkLst>
        </pc:spChg>
      </pc:sldChg>
      <pc:sldChg chg="delSp modSp mod">
        <pc:chgData name="Katrien" userId="a5988e7c-9fc3-4134-901d-9441480a1d52" providerId="ADAL" clId="{B873E541-EA75-4146-9FCD-590952E255DA}" dt="2022-07-26T07:58:25.539" v="1563" actId="478"/>
        <pc:sldMkLst>
          <pc:docMk/>
          <pc:sldMk cId="1784708797" sldId="287"/>
        </pc:sldMkLst>
        <pc:spChg chg="del">
          <ac:chgData name="Katrien" userId="a5988e7c-9fc3-4134-901d-9441480a1d52" providerId="ADAL" clId="{B873E541-EA75-4146-9FCD-590952E255DA}" dt="2022-07-26T07:58:25.539" v="1563" actId="478"/>
          <ac:spMkLst>
            <pc:docMk/>
            <pc:sldMk cId="1784708797" sldId="287"/>
            <ac:spMk id="4" creationId="{00000000-0000-0000-0000-000000000000}"/>
          </ac:spMkLst>
        </pc:spChg>
        <pc:spChg chg="mod">
          <ac:chgData name="Katrien" userId="a5988e7c-9fc3-4134-901d-9441480a1d52" providerId="ADAL" clId="{B873E541-EA75-4146-9FCD-590952E255DA}" dt="2022-07-26T07:20:08.009" v="686" actId="1076"/>
          <ac:spMkLst>
            <pc:docMk/>
            <pc:sldMk cId="1784708797" sldId="287"/>
            <ac:spMk id="6" creationId="{00000000-0000-0000-0000-000000000000}"/>
          </ac:spMkLst>
        </pc:spChg>
        <pc:picChg chg="mod">
          <ac:chgData name="Katrien" userId="a5988e7c-9fc3-4134-901d-9441480a1d52" providerId="ADAL" clId="{B873E541-EA75-4146-9FCD-590952E255DA}" dt="2022-07-26T07:19:53.969" v="679" actId="1076"/>
          <ac:picMkLst>
            <pc:docMk/>
            <pc:sldMk cId="1784708797" sldId="287"/>
            <ac:picMk id="7" creationId="{00000000-0000-0000-0000-000000000000}"/>
          </ac:picMkLst>
        </pc:picChg>
      </pc:sldChg>
      <pc:sldChg chg="del">
        <pc:chgData name="Katrien" userId="a5988e7c-9fc3-4134-901d-9441480a1d52" providerId="ADAL" clId="{B873E541-EA75-4146-9FCD-590952E255DA}" dt="2022-07-26T07:23:09.508" v="764" actId="47"/>
        <pc:sldMkLst>
          <pc:docMk/>
          <pc:sldMk cId="2209381175" sldId="288"/>
        </pc:sldMkLst>
      </pc:sldChg>
      <pc:sldChg chg="delSp modSp mod">
        <pc:chgData name="Katrien" userId="a5988e7c-9fc3-4134-901d-9441480a1d52" providerId="ADAL" clId="{B873E541-EA75-4146-9FCD-590952E255DA}" dt="2022-07-26T07:58:33.981" v="1565" actId="478"/>
        <pc:sldMkLst>
          <pc:docMk/>
          <pc:sldMk cId="1457999347" sldId="289"/>
        </pc:sldMkLst>
        <pc:spChg chg="del">
          <ac:chgData name="Katrien" userId="a5988e7c-9fc3-4134-901d-9441480a1d52" providerId="ADAL" clId="{B873E541-EA75-4146-9FCD-590952E255DA}" dt="2022-07-26T07:58:33.981" v="1565" actId="478"/>
          <ac:spMkLst>
            <pc:docMk/>
            <pc:sldMk cId="1457999347" sldId="289"/>
            <ac:spMk id="4" creationId="{00000000-0000-0000-0000-000000000000}"/>
          </ac:spMkLst>
        </pc:spChg>
        <pc:spChg chg="mod">
          <ac:chgData name="Katrien" userId="a5988e7c-9fc3-4134-901d-9441480a1d52" providerId="ADAL" clId="{B873E541-EA75-4146-9FCD-590952E255DA}" dt="2022-07-26T07:24:39.485" v="808" actId="20577"/>
          <ac:spMkLst>
            <pc:docMk/>
            <pc:sldMk cId="1457999347" sldId="289"/>
            <ac:spMk id="6" creationId="{00000000-0000-0000-0000-000000000000}"/>
          </ac:spMkLst>
        </pc:spChg>
        <pc:picChg chg="mod">
          <ac:chgData name="Katrien" userId="a5988e7c-9fc3-4134-901d-9441480a1d52" providerId="ADAL" clId="{B873E541-EA75-4146-9FCD-590952E255DA}" dt="2022-07-26T07:23:17.288" v="765" actId="1076"/>
          <ac:picMkLst>
            <pc:docMk/>
            <pc:sldMk cId="1457999347" sldId="289"/>
            <ac:picMk id="7" creationId="{00000000-0000-0000-0000-000000000000}"/>
          </ac:picMkLst>
        </pc:picChg>
      </pc:sldChg>
      <pc:sldChg chg="del">
        <pc:chgData name="Katrien" userId="a5988e7c-9fc3-4134-901d-9441480a1d52" providerId="ADAL" clId="{B873E541-EA75-4146-9FCD-590952E255DA}" dt="2022-07-26T07:29:33.043" v="897" actId="47"/>
        <pc:sldMkLst>
          <pc:docMk/>
          <pc:sldMk cId="886974995" sldId="290"/>
        </pc:sldMkLst>
      </pc:sldChg>
      <pc:sldChg chg="delSp del mod">
        <pc:chgData name="Katrien" userId="a5988e7c-9fc3-4134-901d-9441480a1d52" providerId="ADAL" clId="{B873E541-EA75-4146-9FCD-590952E255DA}" dt="2022-07-26T07:46:59.494" v="1289" actId="47"/>
        <pc:sldMkLst>
          <pc:docMk/>
          <pc:sldMk cId="3689484295" sldId="291"/>
        </pc:sldMkLst>
        <pc:spChg chg="del">
          <ac:chgData name="Katrien" userId="a5988e7c-9fc3-4134-901d-9441480a1d52" providerId="ADAL" clId="{B873E541-EA75-4146-9FCD-590952E255DA}" dt="2022-07-26T07:42:10.942" v="1142" actId="478"/>
          <ac:spMkLst>
            <pc:docMk/>
            <pc:sldMk cId="3689484295" sldId="291"/>
            <ac:spMk id="5" creationId="{00000000-0000-0000-0000-000000000000}"/>
          </ac:spMkLst>
        </pc:spChg>
      </pc:sldChg>
      <pc:sldChg chg="addSp delSp modSp mod modClrScheme chgLayout">
        <pc:chgData name="Katrien" userId="a5988e7c-9fc3-4134-901d-9441480a1d52" providerId="ADAL" clId="{B873E541-EA75-4146-9FCD-590952E255DA}" dt="2022-07-26T07:58:59.459" v="1569" actId="478"/>
        <pc:sldMkLst>
          <pc:docMk/>
          <pc:sldMk cId="2798211873" sldId="292"/>
        </pc:sldMkLst>
        <pc:spChg chg="add del mod ord">
          <ac:chgData name="Katrien" userId="a5988e7c-9fc3-4134-901d-9441480a1d52" providerId="ADAL" clId="{B873E541-EA75-4146-9FCD-590952E255DA}" dt="2022-07-26T07:50:20.524" v="1316" actId="478"/>
          <ac:spMkLst>
            <pc:docMk/>
            <pc:sldMk cId="2798211873" sldId="292"/>
            <ac:spMk id="2" creationId="{C5864A07-536F-8728-DE2E-4D58CFF48151}"/>
          </ac:spMkLst>
        </pc:spChg>
        <pc:spChg chg="add mod ord">
          <ac:chgData name="Katrien" userId="a5988e7c-9fc3-4134-901d-9441480a1d52" providerId="ADAL" clId="{B873E541-EA75-4146-9FCD-590952E255DA}" dt="2022-07-26T07:51:03.130" v="1329" actId="27636"/>
          <ac:spMkLst>
            <pc:docMk/>
            <pc:sldMk cId="2798211873" sldId="292"/>
            <ac:spMk id="3" creationId="{41CD703C-A0DC-739B-80A5-9336A6EEE240}"/>
          </ac:spMkLst>
        </pc:spChg>
        <pc:spChg chg="del mod ord">
          <ac:chgData name="Katrien" userId="a5988e7c-9fc3-4134-901d-9441480a1d52" providerId="ADAL" clId="{B873E541-EA75-4146-9FCD-590952E255DA}" dt="2022-07-26T07:58:59.459" v="1569" actId="478"/>
          <ac:spMkLst>
            <pc:docMk/>
            <pc:sldMk cId="2798211873" sldId="292"/>
            <ac:spMk id="4" creationId="{00000000-0000-0000-0000-000000000000}"/>
          </ac:spMkLst>
        </pc:spChg>
        <pc:spChg chg="del mod">
          <ac:chgData name="Katrien" userId="a5988e7c-9fc3-4134-901d-9441480a1d52" providerId="ADAL" clId="{B873E541-EA75-4146-9FCD-590952E255DA}" dt="2022-07-26T07:49:43.799" v="1311" actId="478"/>
          <ac:spMkLst>
            <pc:docMk/>
            <pc:sldMk cId="2798211873" sldId="292"/>
            <ac:spMk id="5" creationId="{00000000-0000-0000-0000-000000000000}"/>
          </ac:spMkLst>
        </pc:spChg>
        <pc:spChg chg="del mod">
          <ac:chgData name="Katrien" userId="a5988e7c-9fc3-4134-901d-9441480a1d52" providerId="ADAL" clId="{B873E541-EA75-4146-9FCD-590952E255DA}" dt="2022-07-26T07:47:12.589" v="1290" actId="478"/>
          <ac:spMkLst>
            <pc:docMk/>
            <pc:sldMk cId="2798211873" sldId="292"/>
            <ac:spMk id="6" creationId="{00000000-0000-0000-0000-000000000000}"/>
          </ac:spMkLst>
        </pc:spChg>
        <pc:picChg chg="mod">
          <ac:chgData name="Katrien" userId="a5988e7c-9fc3-4134-901d-9441480a1d52" providerId="ADAL" clId="{B873E541-EA75-4146-9FCD-590952E255DA}" dt="2022-07-26T07:50:44.240" v="1322" actId="1076"/>
          <ac:picMkLst>
            <pc:docMk/>
            <pc:sldMk cId="2798211873" sldId="292"/>
            <ac:picMk id="7" creationId="{00000000-0000-0000-0000-000000000000}"/>
          </ac:picMkLst>
        </pc:picChg>
      </pc:sldChg>
      <pc:sldChg chg="delSp modSp del mod">
        <pc:chgData name="Katrien" userId="a5988e7c-9fc3-4134-901d-9441480a1d52" providerId="ADAL" clId="{B873E541-EA75-4146-9FCD-590952E255DA}" dt="2022-07-26T07:57:11.571" v="1539" actId="47"/>
        <pc:sldMkLst>
          <pc:docMk/>
          <pc:sldMk cId="3002313775" sldId="293"/>
        </pc:sldMkLst>
        <pc:spChg chg="mod">
          <ac:chgData name="Katrien" userId="a5988e7c-9fc3-4134-901d-9441480a1d52" providerId="ADAL" clId="{B873E541-EA75-4146-9FCD-590952E255DA}" dt="2022-07-26T07:52:31.984" v="1340" actId="27636"/>
          <ac:spMkLst>
            <pc:docMk/>
            <pc:sldMk cId="3002313775" sldId="293"/>
            <ac:spMk id="5" creationId="{00000000-0000-0000-0000-000000000000}"/>
          </ac:spMkLst>
        </pc:spChg>
        <pc:spChg chg="del mod">
          <ac:chgData name="Katrien" userId="a5988e7c-9fc3-4134-901d-9441480a1d52" providerId="ADAL" clId="{B873E541-EA75-4146-9FCD-590952E255DA}" dt="2022-07-26T07:52:24.476" v="1338" actId="478"/>
          <ac:spMkLst>
            <pc:docMk/>
            <pc:sldMk cId="3002313775" sldId="293"/>
            <ac:spMk id="6" creationId="{00000000-0000-0000-0000-000000000000}"/>
          </ac:spMkLst>
        </pc:spChg>
      </pc:sldChg>
      <pc:sldChg chg="delSp modSp add mod ord">
        <pc:chgData name="Katrien" userId="a5988e7c-9fc3-4134-901d-9441480a1d52" providerId="ADAL" clId="{B873E541-EA75-4146-9FCD-590952E255DA}" dt="2022-07-26T07:58:21.991" v="1562" actId="478"/>
        <pc:sldMkLst>
          <pc:docMk/>
          <pc:sldMk cId="2483834010" sldId="294"/>
        </pc:sldMkLst>
        <pc:spChg chg="mod">
          <ac:chgData name="Katrien" userId="a5988e7c-9fc3-4134-901d-9441480a1d52" providerId="ADAL" clId="{B873E541-EA75-4146-9FCD-590952E255DA}" dt="2022-07-26T07:19:14.571" v="676" actId="14100"/>
          <ac:spMkLst>
            <pc:docMk/>
            <pc:sldMk cId="2483834010" sldId="294"/>
            <ac:spMk id="3" creationId="{00000000-0000-0000-0000-000000000000}"/>
          </ac:spMkLst>
        </pc:spChg>
        <pc:spChg chg="del">
          <ac:chgData name="Katrien" userId="a5988e7c-9fc3-4134-901d-9441480a1d52" providerId="ADAL" clId="{B873E541-EA75-4146-9FCD-590952E255DA}" dt="2022-07-26T07:58:21.991" v="1562" actId="478"/>
          <ac:spMkLst>
            <pc:docMk/>
            <pc:sldMk cId="2483834010" sldId="294"/>
            <ac:spMk id="4" creationId="{00000000-0000-0000-0000-000000000000}"/>
          </ac:spMkLst>
        </pc:spChg>
      </pc:sldChg>
      <pc:sldChg chg="addSp delSp modSp add mod ord">
        <pc:chgData name="Katrien" userId="a5988e7c-9fc3-4134-901d-9441480a1d52" providerId="ADAL" clId="{B873E541-EA75-4146-9FCD-590952E255DA}" dt="2022-07-26T07:58:29.712" v="1564" actId="478"/>
        <pc:sldMkLst>
          <pc:docMk/>
          <pc:sldMk cId="340523605" sldId="295"/>
        </pc:sldMkLst>
        <pc:spChg chg="mod">
          <ac:chgData name="Katrien" userId="a5988e7c-9fc3-4134-901d-9441480a1d52" providerId="ADAL" clId="{B873E541-EA75-4146-9FCD-590952E255DA}" dt="2022-07-26T07:22:44.248" v="762" actId="1076"/>
          <ac:spMkLst>
            <pc:docMk/>
            <pc:sldMk cId="340523605" sldId="295"/>
            <ac:spMk id="3" creationId="{00000000-0000-0000-0000-000000000000}"/>
          </ac:spMkLst>
        </pc:spChg>
        <pc:spChg chg="del">
          <ac:chgData name="Katrien" userId="a5988e7c-9fc3-4134-901d-9441480a1d52" providerId="ADAL" clId="{B873E541-EA75-4146-9FCD-590952E255DA}" dt="2022-07-26T07:58:29.712" v="1564" actId="478"/>
          <ac:spMkLst>
            <pc:docMk/>
            <pc:sldMk cId="340523605" sldId="295"/>
            <ac:spMk id="4" creationId="{00000000-0000-0000-0000-000000000000}"/>
          </ac:spMkLst>
        </pc:spChg>
        <pc:picChg chg="add mod ord modCrop">
          <ac:chgData name="Katrien" userId="a5988e7c-9fc3-4134-901d-9441480a1d52" providerId="ADAL" clId="{B873E541-EA75-4146-9FCD-590952E255DA}" dt="2022-07-26T07:22:49.936" v="763" actId="1076"/>
          <ac:picMkLst>
            <pc:docMk/>
            <pc:sldMk cId="340523605" sldId="295"/>
            <ac:picMk id="2" creationId="{8F6096BA-2A72-B091-0FCB-1A36F053AF60}"/>
          </ac:picMkLst>
        </pc:picChg>
        <pc:picChg chg="del">
          <ac:chgData name="Katrien" userId="a5988e7c-9fc3-4134-901d-9441480a1d52" providerId="ADAL" clId="{B873E541-EA75-4146-9FCD-590952E255DA}" dt="2022-07-26T07:21:08.369" v="698" actId="478"/>
          <ac:picMkLst>
            <pc:docMk/>
            <pc:sldMk cId="340523605" sldId="295"/>
            <ac:picMk id="5" creationId="{81318684-79DC-3089-589E-B9935A5ECDBC}"/>
          </ac:picMkLst>
        </pc:picChg>
      </pc:sldChg>
      <pc:sldChg chg="addSp delSp modSp add mod ord">
        <pc:chgData name="Katrien" userId="a5988e7c-9fc3-4134-901d-9441480a1d52" providerId="ADAL" clId="{B873E541-EA75-4146-9FCD-590952E255DA}" dt="2022-07-26T07:58:37.709" v="1566" actId="478"/>
        <pc:sldMkLst>
          <pc:docMk/>
          <pc:sldMk cId="2369885806" sldId="296"/>
        </pc:sldMkLst>
        <pc:spChg chg="mod">
          <ac:chgData name="Katrien" userId="a5988e7c-9fc3-4134-901d-9441480a1d52" providerId="ADAL" clId="{B873E541-EA75-4146-9FCD-590952E255DA}" dt="2022-07-26T07:29:16.612" v="896" actId="27636"/>
          <ac:spMkLst>
            <pc:docMk/>
            <pc:sldMk cId="2369885806" sldId="296"/>
            <ac:spMk id="3" creationId="{00000000-0000-0000-0000-000000000000}"/>
          </ac:spMkLst>
        </pc:spChg>
        <pc:spChg chg="del">
          <ac:chgData name="Katrien" userId="a5988e7c-9fc3-4134-901d-9441480a1d52" providerId="ADAL" clId="{B873E541-EA75-4146-9FCD-590952E255DA}" dt="2022-07-26T07:58:37.709" v="1566" actId="478"/>
          <ac:spMkLst>
            <pc:docMk/>
            <pc:sldMk cId="2369885806" sldId="296"/>
            <ac:spMk id="4" creationId="{00000000-0000-0000-0000-000000000000}"/>
          </ac:spMkLst>
        </pc:spChg>
        <pc:picChg chg="add mod">
          <ac:chgData name="Katrien" userId="a5988e7c-9fc3-4134-901d-9441480a1d52" providerId="ADAL" clId="{B873E541-EA75-4146-9FCD-590952E255DA}" dt="2022-07-26T07:29:11.401" v="894" actId="1076"/>
          <ac:picMkLst>
            <pc:docMk/>
            <pc:sldMk cId="2369885806" sldId="296"/>
            <ac:picMk id="2" creationId="{BE95B211-B25F-F242-2AC9-9A163ED0E6BD}"/>
          </ac:picMkLst>
        </pc:picChg>
        <pc:picChg chg="del">
          <ac:chgData name="Katrien" userId="a5988e7c-9fc3-4134-901d-9441480a1d52" providerId="ADAL" clId="{B873E541-EA75-4146-9FCD-590952E255DA}" dt="2022-07-26T07:28:57.506" v="891" actId="478"/>
          <ac:picMkLst>
            <pc:docMk/>
            <pc:sldMk cId="2369885806" sldId="296"/>
            <ac:picMk id="5" creationId="{81318684-79DC-3089-589E-B9935A5ECDBC}"/>
          </ac:picMkLst>
        </pc:picChg>
      </pc:sldChg>
      <pc:sldChg chg="addSp delSp modSp add mod ord">
        <pc:chgData name="Katrien" userId="a5988e7c-9fc3-4134-901d-9441480a1d52" providerId="ADAL" clId="{B873E541-EA75-4146-9FCD-590952E255DA}" dt="2022-07-26T07:58:46.534" v="1568" actId="478"/>
        <pc:sldMkLst>
          <pc:docMk/>
          <pc:sldMk cId="3731817113" sldId="297"/>
        </pc:sldMkLst>
        <pc:spChg chg="mod">
          <ac:chgData name="Katrien" userId="a5988e7c-9fc3-4134-901d-9441480a1d52" providerId="ADAL" clId="{B873E541-EA75-4146-9FCD-590952E255DA}" dt="2022-07-26T07:36:01.219" v="1101" actId="113"/>
          <ac:spMkLst>
            <pc:docMk/>
            <pc:sldMk cId="3731817113" sldId="297"/>
            <ac:spMk id="3" creationId="{00000000-0000-0000-0000-000000000000}"/>
          </ac:spMkLst>
        </pc:spChg>
        <pc:spChg chg="del">
          <ac:chgData name="Katrien" userId="a5988e7c-9fc3-4134-901d-9441480a1d52" providerId="ADAL" clId="{B873E541-EA75-4146-9FCD-590952E255DA}" dt="2022-07-26T07:58:46.534" v="1568" actId="478"/>
          <ac:spMkLst>
            <pc:docMk/>
            <pc:sldMk cId="3731817113" sldId="297"/>
            <ac:spMk id="4" creationId="{00000000-0000-0000-0000-000000000000}"/>
          </ac:spMkLst>
        </pc:spChg>
        <pc:picChg chg="del">
          <ac:chgData name="Katrien" userId="a5988e7c-9fc3-4134-901d-9441480a1d52" providerId="ADAL" clId="{B873E541-EA75-4146-9FCD-590952E255DA}" dt="2022-07-26T07:32:01.176" v="946" actId="478"/>
          <ac:picMkLst>
            <pc:docMk/>
            <pc:sldMk cId="3731817113" sldId="297"/>
            <ac:picMk id="2" creationId="{BE95B211-B25F-F242-2AC9-9A163ED0E6BD}"/>
          </ac:picMkLst>
        </pc:picChg>
        <pc:picChg chg="add mod">
          <ac:chgData name="Katrien" userId="a5988e7c-9fc3-4134-901d-9441480a1d52" providerId="ADAL" clId="{B873E541-EA75-4146-9FCD-590952E255DA}" dt="2022-07-26T07:32:14.548" v="949" actId="1076"/>
          <ac:picMkLst>
            <pc:docMk/>
            <pc:sldMk cId="3731817113" sldId="297"/>
            <ac:picMk id="5" creationId="{54E79365-FE81-C585-A44F-A428D409A246}"/>
          </ac:picMkLst>
        </pc:picChg>
      </pc:sldChg>
      <pc:sldChg chg="addSp delSp modSp add mod ord">
        <pc:chgData name="Katrien" userId="a5988e7c-9fc3-4134-901d-9441480a1d52" providerId="ADAL" clId="{B873E541-EA75-4146-9FCD-590952E255DA}" dt="2022-07-26T07:49:58.353" v="1313" actId="478"/>
        <pc:sldMkLst>
          <pc:docMk/>
          <pc:sldMk cId="347740093" sldId="298"/>
        </pc:sldMkLst>
        <pc:spChg chg="mod">
          <ac:chgData name="Katrien" userId="a5988e7c-9fc3-4134-901d-9441480a1d52" providerId="ADAL" clId="{B873E541-EA75-4146-9FCD-590952E255DA}" dt="2022-07-26T07:46:53.421" v="1288" actId="20577"/>
          <ac:spMkLst>
            <pc:docMk/>
            <pc:sldMk cId="347740093" sldId="298"/>
            <ac:spMk id="3" creationId="{00000000-0000-0000-0000-000000000000}"/>
          </ac:spMkLst>
        </pc:spChg>
        <pc:spChg chg="del">
          <ac:chgData name="Katrien" userId="a5988e7c-9fc3-4134-901d-9441480a1d52" providerId="ADAL" clId="{B873E541-EA75-4146-9FCD-590952E255DA}" dt="2022-07-26T07:49:58.353" v="1313" actId="478"/>
          <ac:spMkLst>
            <pc:docMk/>
            <pc:sldMk cId="347740093" sldId="298"/>
            <ac:spMk id="4" creationId="{00000000-0000-0000-0000-000000000000}"/>
          </ac:spMkLst>
        </pc:spChg>
        <pc:picChg chg="add mod">
          <ac:chgData name="Katrien" userId="a5988e7c-9fc3-4134-901d-9441480a1d52" providerId="ADAL" clId="{B873E541-EA75-4146-9FCD-590952E255DA}" dt="2022-07-26T07:46:43.699" v="1287" actId="1076"/>
          <ac:picMkLst>
            <pc:docMk/>
            <pc:sldMk cId="347740093" sldId="298"/>
            <ac:picMk id="2" creationId="{B9984F16-6C74-821A-82FE-641A5C96B5B7}"/>
          </ac:picMkLst>
        </pc:picChg>
        <pc:picChg chg="del">
          <ac:chgData name="Katrien" userId="a5988e7c-9fc3-4134-901d-9441480a1d52" providerId="ADAL" clId="{B873E541-EA75-4146-9FCD-590952E255DA}" dt="2022-07-26T07:46:26.044" v="1284" actId="478"/>
          <ac:picMkLst>
            <pc:docMk/>
            <pc:sldMk cId="347740093" sldId="298"/>
            <ac:picMk id="5" creationId="{54E79365-FE81-C585-A44F-A428D409A246}"/>
          </ac:picMkLst>
        </pc:picChg>
      </pc:sldChg>
      <pc:sldChg chg="modSp add del mod">
        <pc:chgData name="Katrien" userId="a5988e7c-9fc3-4134-901d-9441480a1d52" providerId="ADAL" clId="{B873E541-EA75-4146-9FCD-590952E255DA}" dt="2022-07-26T07:40:47.949" v="1131" actId="47"/>
        <pc:sldMkLst>
          <pc:docMk/>
          <pc:sldMk cId="3609780151" sldId="298"/>
        </pc:sldMkLst>
        <pc:spChg chg="mod">
          <ac:chgData name="Katrien" userId="a5988e7c-9fc3-4134-901d-9441480a1d52" providerId="ADAL" clId="{B873E541-EA75-4146-9FCD-590952E255DA}" dt="2022-07-26T07:40:45.328" v="1130" actId="27636"/>
          <ac:spMkLst>
            <pc:docMk/>
            <pc:sldMk cId="3609780151" sldId="298"/>
            <ac:spMk id="3" creationId="{00000000-0000-0000-0000-000000000000}"/>
          </ac:spMkLst>
        </pc:spChg>
      </pc:sldChg>
      <pc:sldChg chg="addSp delSp modSp add mod ord">
        <pc:chgData name="Katrien" userId="a5988e7c-9fc3-4134-901d-9441480a1d52" providerId="ADAL" clId="{B873E541-EA75-4146-9FCD-590952E255DA}" dt="2022-07-26T07:59:02.724" v="1570" actId="478"/>
        <pc:sldMkLst>
          <pc:docMk/>
          <pc:sldMk cId="866071222" sldId="299"/>
        </pc:sldMkLst>
        <pc:spChg chg="mod">
          <ac:chgData name="Katrien" userId="a5988e7c-9fc3-4134-901d-9441480a1d52" providerId="ADAL" clId="{B873E541-EA75-4146-9FCD-590952E255DA}" dt="2022-07-26T07:57:06.034" v="1538" actId="20577"/>
          <ac:spMkLst>
            <pc:docMk/>
            <pc:sldMk cId="866071222" sldId="299"/>
            <ac:spMk id="3" creationId="{00000000-0000-0000-0000-000000000000}"/>
          </ac:spMkLst>
        </pc:spChg>
        <pc:spChg chg="del">
          <ac:chgData name="Katrien" userId="a5988e7c-9fc3-4134-901d-9441480a1d52" providerId="ADAL" clId="{B873E541-EA75-4146-9FCD-590952E255DA}" dt="2022-07-26T07:59:02.724" v="1570" actId="478"/>
          <ac:spMkLst>
            <pc:docMk/>
            <pc:sldMk cId="866071222" sldId="299"/>
            <ac:spMk id="4" creationId="{00000000-0000-0000-0000-000000000000}"/>
          </ac:spMkLst>
        </pc:spChg>
        <pc:picChg chg="add mod">
          <ac:chgData name="Katrien" userId="a5988e7c-9fc3-4134-901d-9441480a1d52" providerId="ADAL" clId="{B873E541-EA75-4146-9FCD-590952E255DA}" dt="2022-07-26T07:57:26.157" v="1543" actId="1076"/>
          <ac:picMkLst>
            <pc:docMk/>
            <pc:sldMk cId="866071222" sldId="299"/>
            <ac:picMk id="2" creationId="{A579A20C-D42A-C7EA-827E-71B178A31D49}"/>
          </ac:picMkLst>
        </pc:picChg>
        <pc:picChg chg="del">
          <ac:chgData name="Katrien" userId="a5988e7c-9fc3-4134-901d-9441480a1d52" providerId="ADAL" clId="{B873E541-EA75-4146-9FCD-590952E255DA}" dt="2022-07-26T07:55:08.106" v="1475" actId="478"/>
          <ac:picMkLst>
            <pc:docMk/>
            <pc:sldMk cId="866071222" sldId="299"/>
            <ac:picMk id="5" creationId="{54E79365-FE81-C585-A44F-A428D409A246}"/>
          </ac:picMkLst>
        </pc:picChg>
      </pc:sldChg>
      <pc:sldChg chg="modSp add del mod">
        <pc:chgData name="Katrien" userId="a5988e7c-9fc3-4134-901d-9441480a1d52" providerId="ADAL" clId="{B873E541-EA75-4146-9FCD-590952E255DA}" dt="2022-07-26T07:49:26.257" v="1309" actId="47"/>
        <pc:sldMkLst>
          <pc:docMk/>
          <pc:sldMk cId="1970119152" sldId="299"/>
        </pc:sldMkLst>
        <pc:spChg chg="mod">
          <ac:chgData name="Katrien" userId="a5988e7c-9fc3-4134-901d-9441480a1d52" providerId="ADAL" clId="{B873E541-EA75-4146-9FCD-590952E255DA}" dt="2022-07-26T07:49:24.310" v="1308" actId="21"/>
          <ac:spMkLst>
            <pc:docMk/>
            <pc:sldMk cId="1970119152" sldId="299"/>
            <ac:spMk id="6" creationId="{00000000-0000-0000-0000-000000000000}"/>
          </ac:spMkLst>
        </pc:spChg>
      </pc:sldChg>
      <pc:sldChg chg="add del">
        <pc:chgData name="Katrien" userId="a5988e7c-9fc3-4134-901d-9441480a1d52" providerId="ADAL" clId="{B873E541-EA75-4146-9FCD-590952E255DA}" dt="2022-07-26T07:48:58.567" v="1304" actId="47"/>
        <pc:sldMkLst>
          <pc:docMk/>
          <pc:sldMk cId="2148976142" sldId="299"/>
        </pc:sldMkLst>
      </pc:sldChg>
      <pc:sldMasterChg chg="delSldLayout">
        <pc:chgData name="Katrien" userId="a5988e7c-9fc3-4134-901d-9441480a1d52" providerId="ADAL" clId="{B873E541-EA75-4146-9FCD-590952E255DA}" dt="2022-07-26T07:57:50.796" v="1557" actId="47"/>
        <pc:sldMasterMkLst>
          <pc:docMk/>
          <pc:sldMasterMk cId="517913379" sldId="2147483733"/>
        </pc:sldMasterMkLst>
        <pc:sldLayoutChg chg="del">
          <pc:chgData name="Katrien" userId="a5988e7c-9fc3-4134-901d-9441480a1d52" providerId="ADAL" clId="{B873E541-EA75-4146-9FCD-590952E255DA}" dt="2022-07-26T07:57:50.796" v="1557" actId="47"/>
          <pc:sldLayoutMkLst>
            <pc:docMk/>
            <pc:sldMasterMk cId="517913379" sldId="2147483733"/>
            <pc:sldLayoutMk cId="3271008023" sldId="21474837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8E38E-7039-7642-A042-6C2474772B6B}" type="datetimeFigureOut">
              <a:rPr lang="nl-NL" smtClean="0"/>
              <a:t>26-7-2022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ECDDC-89AE-E640-93C2-EB9B67452D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21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407B10-89DA-43CB-9189-4E23893735D7}" type="slidenum">
              <a:rPr lang="en-US"/>
              <a:pPr/>
              <a:t>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173CB9-9214-40EB-A2BC-6A663479DEEA}" type="slidenum">
              <a:rPr lang="en-US"/>
              <a:pPr/>
              <a:t>4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</a:pP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7A0A88F7-A469-4175-B5AD-55B15486C4B6}" type="slidenum">
              <a:rPr lang="en-US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4</a:t>
            </a:fld>
            <a:endParaRPr lang="en-US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acollege.nl/" TargetMode="Externa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tacollege.nl/" TargetMode="External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-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A8D77B05-A559-9745-A469-A095BC8C8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388194" cy="6968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64405"/>
            <a:ext cx="9144000" cy="2387600"/>
          </a:xfrm>
        </p:spPr>
        <p:txBody>
          <a:bodyPr anchor="b"/>
          <a:lstStyle>
            <a:lvl1pPr algn="ctr">
              <a:defRPr sz="6000" b="1" i="0" cap="all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0491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E35198B-797B-4A4C-9B6F-7E15F72FA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C9EFBDC-0926-8240-A793-008E32B78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7718"/>
            <a:ext cx="12205721" cy="68657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26-7-2022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BA86B-7159-F646-B630-EBAEEF1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A05B0B-5BBC-FF44-B5E6-D5974432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3093091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5DF8A9-0293-7C4E-A3E6-92B6B200A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83ACDBEF-06B2-F643-9286-A8E080FCF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706"/>
            <a:ext cx="12268800" cy="6901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26-7-2022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BA86B-7159-F646-B630-EBAEEF1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A05B0B-5BBC-FF44-B5E6-D5974432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309309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5DF8A9-0293-7C4E-A3E6-92B6B200A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3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84112C5-EAD5-2B40-B1FF-B8FF531AD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26-7-2022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BA86B-7159-F646-B630-EBAEEF1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rgbClr val="00555C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A05B0B-5BBC-FF44-B5E6-D5974432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3093091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5DF8A9-0293-7C4E-A3E6-92B6B200A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96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9804DDB7-9640-6142-BB40-26A6194489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26-7-2022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BA86B-7159-F646-B630-EBAEEF1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rgbClr val="00555C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A05B0B-5BBC-FF44-B5E6-D5974432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3093091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5DF8A9-0293-7C4E-A3E6-92B6B200A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isitekaartje, accessoire&#10;&#10;Automatisch gegenereerde beschrijving">
            <a:extLst>
              <a:ext uri="{FF2B5EF4-FFF2-40B4-BE49-F238E27FC236}">
                <a16:creationId xmlns:a16="http://schemas.microsoft.com/office/drawing/2014/main" id="{CC4F4C95-C479-144D-9ECF-2E4E955E7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26-7-2022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BA86B-7159-F646-B630-EBAEEF1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>
            <a:lvl1pPr algn="ctr">
              <a:defRPr b="1" i="0" cap="all" baseline="0">
                <a:solidFill>
                  <a:srgbClr val="00555C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5DF8A9-0293-7C4E-A3E6-92B6B200A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48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sendia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buiten&#10;&#10;Automatisch gegenereerde beschrijving">
            <a:extLst>
              <a:ext uri="{FF2B5EF4-FFF2-40B4-BE49-F238E27FC236}">
                <a16:creationId xmlns:a16="http://schemas.microsoft.com/office/drawing/2014/main" id="{ACDCC72A-A986-F444-8D67-97F8E5AEB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26-7-2022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BA86B-7159-F646-B630-EBAEEF1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>
            <a:lvl1pPr algn="l">
              <a:defRPr b="1" i="0" cap="all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5DF8A9-0293-7C4E-A3E6-92B6B200A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F79D8D6-0CBD-7246-87C3-35F48A083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9254358" cy="3093091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8905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_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B12BCC3-3D39-694F-A113-15BC85C6EF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40" y="-103588"/>
            <a:ext cx="12341483" cy="7065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7721"/>
            <a:ext cx="10515600" cy="1325563"/>
          </a:xfrm>
        </p:spPr>
        <p:txBody>
          <a:bodyPr/>
          <a:lstStyle>
            <a:lvl1pPr algn="ctr">
              <a:defRPr b="1" i="0" cap="all" baseline="0"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26-7-2022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CDCF6B-D8E5-C74A-9FC0-7BDB0FB5E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5022"/>
            <a:ext cx="10515600" cy="1838400"/>
          </a:xfrm>
        </p:spPr>
        <p:txBody>
          <a:bodyPr/>
          <a:lstStyle>
            <a:lvl1pPr algn="ctr">
              <a:defRPr sz="2400" baseline="0">
                <a:latin typeface="Raleway" panose="020B0503030101060003" pitchFamily="34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B6EA6ABB-12EC-5E4A-9B4B-59B06143D7F3}"/>
              </a:ext>
            </a:extLst>
          </p:cNvPr>
          <p:cNvSpPr/>
          <p:nvPr userDrawn="1"/>
        </p:nvSpPr>
        <p:spPr>
          <a:xfrm rot="1536560">
            <a:off x="10102848" y="2794221"/>
            <a:ext cx="1918286" cy="1918286"/>
          </a:xfrm>
          <a:prstGeom prst="ellipse">
            <a:avLst/>
          </a:prstGeom>
          <a:solidFill>
            <a:srgbClr val="FFF36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C314C7F-1CE1-2449-A99B-32AF2F377776}"/>
              </a:ext>
            </a:extLst>
          </p:cNvPr>
          <p:cNvSpPr txBox="1"/>
          <p:nvPr userDrawn="1"/>
        </p:nvSpPr>
        <p:spPr>
          <a:xfrm rot="1536560">
            <a:off x="9597995" y="3311181"/>
            <a:ext cx="25026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900" b="1" cap="all" dirty="0">
                <a:solidFill>
                  <a:srgbClr val="00555C"/>
                </a:solidFill>
                <a:latin typeface="Raleway" panose="020B0503030101060003" pitchFamily="34" charset="77"/>
              </a:rPr>
              <a:t>MEER info?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b="1" kern="1200" dirty="0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  <a:hlinkClick r:id="rId3"/>
              </a:rPr>
              <a:t>www.vistacollege.nl</a:t>
            </a:r>
            <a:r>
              <a:rPr lang="nl-NL" sz="1100" b="1" kern="1200" dirty="0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</a:rPr>
              <a:t> @</a:t>
            </a:r>
            <a:r>
              <a:rPr lang="nl-NL" sz="1100" b="1" kern="1200" dirty="0" err="1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</a:rPr>
              <a:t>hetvistacollege</a:t>
            </a:r>
            <a:r>
              <a:rPr lang="nl-NL" sz="1100" kern="1200" dirty="0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</a:rPr>
              <a:t> </a:t>
            </a:r>
          </a:p>
          <a:p>
            <a:pPr algn="ctr"/>
            <a:endParaRPr lang="nl-NL" sz="2500" b="1" cap="all" dirty="0">
              <a:solidFill>
                <a:srgbClr val="00555C"/>
              </a:solidFill>
              <a:latin typeface="Raleway" panose="020B0503030101060003" pitchFamily="34" charset="77"/>
            </a:endParaRPr>
          </a:p>
          <a:p>
            <a:pPr algn="ctr"/>
            <a:endParaRPr lang="nl-NL" sz="2500" b="1" cap="all" dirty="0">
              <a:solidFill>
                <a:srgbClr val="00555C"/>
              </a:solidFill>
              <a:latin typeface="Raleway" panose="020B0503030101060003" pitchFamily="34" charset="77"/>
            </a:endParaRPr>
          </a:p>
          <a:p>
            <a:pPr algn="ctr"/>
            <a:endParaRPr lang="nl-NL" sz="2500" b="1" cap="all" dirty="0">
              <a:solidFill>
                <a:srgbClr val="00555C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5987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ind_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C548674-829C-B64D-9888-74E88845C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7721"/>
            <a:ext cx="10515600" cy="1325563"/>
          </a:xfrm>
        </p:spPr>
        <p:txBody>
          <a:bodyPr/>
          <a:lstStyle>
            <a:lvl1pPr algn="ctr">
              <a:defRPr b="1" i="0" cap="all" baseline="0">
                <a:solidFill>
                  <a:srgbClr val="00555C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26-7-2022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CDCF6B-D8E5-C74A-9FC0-7BDB0FB5E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495"/>
            <a:ext cx="10515600" cy="1838400"/>
          </a:xfrm>
        </p:spPr>
        <p:txBody>
          <a:bodyPr/>
          <a:lstStyle>
            <a:lvl1pPr algn="ctr">
              <a:defRPr sz="2400" baseline="0">
                <a:solidFill>
                  <a:srgbClr val="00555C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254D1DC5-C6B9-C948-BE21-278666D92E75}"/>
              </a:ext>
            </a:extLst>
          </p:cNvPr>
          <p:cNvSpPr/>
          <p:nvPr userDrawn="1"/>
        </p:nvSpPr>
        <p:spPr>
          <a:xfrm rot="1536560">
            <a:off x="9767183" y="2931250"/>
            <a:ext cx="1918286" cy="1918286"/>
          </a:xfrm>
          <a:prstGeom prst="ellipse">
            <a:avLst/>
          </a:prstGeom>
          <a:solidFill>
            <a:srgbClr val="FFF36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9B8092E-4A43-5346-9B26-FE01C1B5A9BB}"/>
              </a:ext>
            </a:extLst>
          </p:cNvPr>
          <p:cNvSpPr txBox="1"/>
          <p:nvPr userDrawn="1"/>
        </p:nvSpPr>
        <p:spPr>
          <a:xfrm rot="1536560">
            <a:off x="9262330" y="3448211"/>
            <a:ext cx="25026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900" b="1" cap="all" dirty="0">
                <a:solidFill>
                  <a:srgbClr val="00555C"/>
                </a:solidFill>
                <a:latin typeface="Raleway" panose="020B0503030101060003" pitchFamily="34" charset="77"/>
              </a:rPr>
              <a:t>MEER info?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b="1" kern="1200" dirty="0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  <a:hlinkClick r:id="rId3"/>
              </a:rPr>
              <a:t>www.vistacollege.nl</a:t>
            </a:r>
            <a:r>
              <a:rPr lang="nl-NL" sz="1100" b="1" kern="1200" dirty="0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</a:rPr>
              <a:t> @</a:t>
            </a:r>
            <a:r>
              <a:rPr lang="nl-NL" sz="1100" b="1" kern="1200" dirty="0" err="1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</a:rPr>
              <a:t>hetvistacollege</a:t>
            </a:r>
            <a:r>
              <a:rPr lang="nl-NL" sz="1100" kern="1200" dirty="0">
                <a:solidFill>
                  <a:srgbClr val="00555C"/>
                </a:solidFill>
                <a:effectLst/>
                <a:latin typeface="Raleway" panose="020B0503030101060003" pitchFamily="34" charset="77"/>
                <a:ea typeface="+mn-ea"/>
                <a:cs typeface="+mn-cs"/>
              </a:rPr>
              <a:t> </a:t>
            </a:r>
          </a:p>
          <a:p>
            <a:pPr algn="ctr"/>
            <a:endParaRPr lang="nl-NL" sz="2500" b="1" cap="all" dirty="0">
              <a:solidFill>
                <a:srgbClr val="00555C"/>
              </a:solidFill>
              <a:latin typeface="Raleway" panose="020B0503030101060003" pitchFamily="34" charset="77"/>
            </a:endParaRPr>
          </a:p>
          <a:p>
            <a:pPr algn="ctr"/>
            <a:endParaRPr lang="nl-NL" sz="2500" b="1" cap="all" dirty="0">
              <a:solidFill>
                <a:srgbClr val="00555C"/>
              </a:solidFill>
              <a:latin typeface="Raleway" panose="020B0503030101060003" pitchFamily="34" charset="77"/>
            </a:endParaRPr>
          </a:p>
          <a:p>
            <a:pPr algn="ctr"/>
            <a:endParaRPr lang="nl-NL" sz="2500" b="1" cap="all" dirty="0">
              <a:solidFill>
                <a:srgbClr val="00555C"/>
              </a:solidFill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5331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09597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10/10/11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F8CF77-5401-4D58-B2AD-D2BB7750B3C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-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7FCDF0DF-A160-584F-8776-80FCD2DF49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E35198B-797B-4A4C-9B6F-7E15F72FA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  <p:pic>
        <p:nvPicPr>
          <p:cNvPr id="11" name="Afbeelding 10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F1226530-9C8F-B342-AAE2-F08B865F56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0477" y="2358525"/>
            <a:ext cx="6171045" cy="2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83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10/10/11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439AD3-3EA0-4A0C-B4F8-7FFA69F1A25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-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31C28E5-419B-9F4C-AEFA-613BA9941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E35198B-797B-4A4C-9B6F-7E15F72FA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  <p:pic>
        <p:nvPicPr>
          <p:cNvPr id="11" name="Afbeelding 10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F1226530-9C8F-B342-AAE2-F08B865F56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0477" y="2358525"/>
            <a:ext cx="6171045" cy="2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7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-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31FDE0C-E3E3-F94E-991E-F312EE778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2794"/>
            <a:ext cx="9144000" cy="2387600"/>
          </a:xfrm>
        </p:spPr>
        <p:txBody>
          <a:bodyPr anchor="b"/>
          <a:lstStyle>
            <a:lvl1pPr algn="ctr">
              <a:defRPr sz="6000" b="1" i="0" cap="all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72610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E35198B-797B-4A4C-9B6F-7E15F72FA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4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-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tekst, envelop, visitekaartje, vectorafbeeldingen&#10;&#10;Automatisch gegenereerde beschrijving">
            <a:extLst>
              <a:ext uri="{FF2B5EF4-FFF2-40B4-BE49-F238E27FC236}">
                <a16:creationId xmlns:a16="http://schemas.microsoft.com/office/drawing/2014/main" id="{CE2D6B03-3520-C84C-B03D-D56DA62FA6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20" y="312794"/>
            <a:ext cx="9144000" cy="2387600"/>
          </a:xfrm>
        </p:spPr>
        <p:txBody>
          <a:bodyPr anchor="b"/>
          <a:lstStyle>
            <a:lvl1pPr algn="l">
              <a:defRPr sz="6000" b="1" i="0" cap="all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820" y="2872610"/>
            <a:ext cx="4817680" cy="23876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4E35198B-797B-4A4C-9B6F-7E15F72FA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2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-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A8FE7C5B-5043-954E-9F28-999FC558E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41564"/>
            <a:ext cx="12242023" cy="6886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64405"/>
            <a:ext cx="9144000" cy="2387600"/>
          </a:xfrm>
        </p:spPr>
        <p:txBody>
          <a:bodyPr anchor="b"/>
          <a:lstStyle>
            <a:lvl1pPr algn="ctr">
              <a:defRPr sz="6000" b="1" i="0" cap="all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0491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Afbeelding 12" descr="Afbeelding met tekst, teken, donker, sluiten&#10;&#10;Automatisch gegenereerde beschrijving">
            <a:extLst>
              <a:ext uri="{FF2B5EF4-FFF2-40B4-BE49-F238E27FC236}">
                <a16:creationId xmlns:a16="http://schemas.microsoft.com/office/drawing/2014/main" id="{49124997-8C1F-8942-816C-190D95BD3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6187" y="6009856"/>
            <a:ext cx="733672" cy="5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-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pijl&#10;&#10;Automatisch gegenereerde beschrijving">
            <a:extLst>
              <a:ext uri="{FF2B5EF4-FFF2-40B4-BE49-F238E27FC236}">
                <a16:creationId xmlns:a16="http://schemas.microsoft.com/office/drawing/2014/main" id="{2F22A974-B5CA-A543-BD4D-0A4787A5B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64405"/>
            <a:ext cx="9144000" cy="2387600"/>
          </a:xfrm>
        </p:spPr>
        <p:txBody>
          <a:bodyPr anchor="b"/>
          <a:lstStyle>
            <a:lvl1pPr algn="ctr">
              <a:defRPr sz="6000" b="1" i="0" cap="all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00491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Afbeelding 12" descr="Afbeelding met tekst, teken, donker, sluiten&#10;&#10;Automatisch gegenereerde beschrijving">
            <a:extLst>
              <a:ext uri="{FF2B5EF4-FFF2-40B4-BE49-F238E27FC236}">
                <a16:creationId xmlns:a16="http://schemas.microsoft.com/office/drawing/2014/main" id="{49124997-8C1F-8942-816C-190D95BD3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6187" y="6009856"/>
            <a:ext cx="733672" cy="5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9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ussen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E216861-85DF-364D-A3FC-F6851B9F6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42" y="512268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rgbClr val="EC644A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42" y="1840220"/>
            <a:ext cx="10515600" cy="3093091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26-7-2022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C20CF9A-EC1A-0A41-AB79-CDC828DBEE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8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6F7ACA7-4A7A-8B43-B40A-49AA27385F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908-227D-5041-9DEC-7F39FB204CA3}" type="datetimeFigureOut">
              <a:rPr lang="nl-NL" smtClean="0"/>
              <a:t>26-7-2022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EBA86B-7159-F646-B630-EBAEEF1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2" y="396656"/>
            <a:ext cx="10515600" cy="1325563"/>
          </a:xfrm>
        </p:spPr>
        <p:txBody>
          <a:bodyPr/>
          <a:lstStyle>
            <a:lvl1pPr>
              <a:defRPr b="1" i="0" cap="all" baseline="0">
                <a:solidFill>
                  <a:srgbClr val="00555C"/>
                </a:solidFill>
                <a:latin typeface="Raleway" panose="020B0503030101060003" pitchFamily="34" charset="77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A05B0B-5BBC-FF44-B5E6-D5974432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42" y="1724608"/>
            <a:ext cx="10515600" cy="3093091"/>
          </a:xfrm>
        </p:spPr>
        <p:txBody>
          <a:bodyPr/>
          <a:lstStyle>
            <a:lvl1pPr>
              <a:defRPr sz="2400" baseline="0">
                <a:solidFill>
                  <a:srgbClr val="000000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2F5DF8A9-0293-7C4E-A3E6-92B6B200A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344" y="6011917"/>
            <a:ext cx="546050" cy="56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1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4908-227D-5041-9DEC-7F39FB204CA3}" type="datetimeFigureOut">
              <a:rPr lang="nl-NL" smtClean="0"/>
              <a:t>26-7-2022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316EE-B718-F349-9D14-10D132E949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913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78" r:id="rId2"/>
    <p:sldLayoutId id="2147483779" r:id="rId3"/>
    <p:sldLayoutId id="2147483746" r:id="rId4"/>
    <p:sldLayoutId id="2147483747" r:id="rId5"/>
    <p:sldLayoutId id="2147483748" r:id="rId6"/>
    <p:sldLayoutId id="2147483749" r:id="rId7"/>
    <p:sldLayoutId id="2147483735" r:id="rId8"/>
    <p:sldLayoutId id="2147483736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37" r:id="rId16"/>
    <p:sldLayoutId id="2147483780" r:id="rId17"/>
    <p:sldLayoutId id="2147483781" r:id="rId18"/>
    <p:sldLayoutId id="2147483782" r:id="rId19"/>
    <p:sldLayoutId id="214748378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44839" y="3679826"/>
            <a:ext cx="3311525" cy="1154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143250" y="4745039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6656"/>
            <a:ext cx="10515600" cy="1325563"/>
          </a:xfrm>
        </p:spPr>
        <p:txBody>
          <a:bodyPr/>
          <a:lstStyle/>
          <a:p>
            <a:pPr algn="ctr"/>
            <a:r>
              <a:rPr lang="nl-NL" sz="4800" dirty="0"/>
              <a:t>Rekenen met medicatie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A378B4-F1D7-6339-48F7-9066ABAB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295" y="1722219"/>
            <a:ext cx="5763410" cy="378463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182" y="403002"/>
            <a:ext cx="5901636" cy="3025998"/>
          </a:xfrm>
          <a:prstGeom prst="rect">
            <a:avLst/>
          </a:prstGeom>
        </p:spPr>
      </p:pic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284307" y="3407519"/>
            <a:ext cx="9623386" cy="2569840"/>
          </a:xfrm>
        </p:spPr>
        <p:txBody>
          <a:bodyPr>
            <a:normAutofit/>
          </a:bodyPr>
          <a:lstStyle/>
          <a:p>
            <a:r>
              <a:rPr lang="nl-NL" b="1" dirty="0"/>
              <a:t>Dhr. de Boer krijgt volgens voorschrift 2x </a:t>
            </a:r>
            <a:r>
              <a:rPr lang="nl-NL" b="1" dirty="0" err="1"/>
              <a:t>dgs</a:t>
            </a:r>
            <a:r>
              <a:rPr lang="nl-NL" b="1" dirty="0"/>
              <a:t> 15mg diazepam</a:t>
            </a:r>
          </a:p>
          <a:p>
            <a:endParaRPr lang="nl-NL" b="1" dirty="0"/>
          </a:p>
          <a:p>
            <a:r>
              <a:rPr lang="nl-NL" dirty="0"/>
              <a:t>Hij heeft een doosje met 30 tabletten die per stuk 10mg bevatten. (de tabletten zijn </a:t>
            </a:r>
            <a:r>
              <a:rPr lang="nl-NL" dirty="0" err="1"/>
              <a:t>halveerbaar</a:t>
            </a:r>
            <a:r>
              <a:rPr lang="nl-NL" dirty="0"/>
              <a:t>)</a:t>
            </a:r>
          </a:p>
          <a:p>
            <a:r>
              <a:rPr lang="nl-NL" dirty="0"/>
              <a:t>Voor hoeveel dagen heeft dhr. nog tabletten?</a:t>
            </a:r>
          </a:p>
        </p:txBody>
      </p:sp>
    </p:spTree>
    <p:extLst>
      <p:ext uri="{BB962C8B-B14F-4D97-AF65-F5344CB8AC3E}">
        <p14:creationId xmlns:p14="http://schemas.microsoft.com/office/powerpoint/2010/main" val="145799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50150" y="963038"/>
            <a:ext cx="9059619" cy="45622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Dhr. de Boer krijgt volgens voorschrift 2x </a:t>
            </a:r>
            <a:r>
              <a:rPr lang="nl-NL" b="1" dirty="0" err="1">
                <a:solidFill>
                  <a:srgbClr val="00555C"/>
                </a:solidFill>
              </a:rPr>
              <a:t>dgs</a:t>
            </a:r>
            <a:r>
              <a:rPr lang="nl-NL" b="1" dirty="0">
                <a:solidFill>
                  <a:srgbClr val="00555C"/>
                </a:solidFill>
              </a:rPr>
              <a:t> 15mg diazepam</a:t>
            </a: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Hij heeft een doosje met 30 tabletten die per stuk 10mg bevatten. (de tabletten zijn </a:t>
            </a:r>
            <a:r>
              <a:rPr lang="nl-NL" b="1" dirty="0" err="1">
                <a:solidFill>
                  <a:srgbClr val="00555C"/>
                </a:solidFill>
              </a:rPr>
              <a:t>halveerbaar</a:t>
            </a:r>
            <a:r>
              <a:rPr lang="nl-NL" b="1" dirty="0">
                <a:solidFill>
                  <a:srgbClr val="00555C"/>
                </a:solidFill>
              </a:rPr>
              <a:t>)</a:t>
            </a: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Hoeveel tabletten geef je per keer?</a:t>
            </a:r>
          </a:p>
          <a:p>
            <a:pPr marL="0" indent="0">
              <a:buNone/>
            </a:pPr>
            <a:r>
              <a:rPr lang="nl-NL" u="sng" dirty="0">
                <a:solidFill>
                  <a:srgbClr val="00555C"/>
                </a:solidFill>
              </a:rPr>
              <a:t>Voorschrift</a:t>
            </a:r>
            <a:r>
              <a:rPr lang="nl-NL" dirty="0">
                <a:solidFill>
                  <a:srgbClr val="00555C"/>
                </a:solidFill>
              </a:rPr>
              <a:t> = </a:t>
            </a:r>
            <a:r>
              <a:rPr lang="nl-NL" u="sng" dirty="0">
                <a:solidFill>
                  <a:srgbClr val="00555C"/>
                </a:solidFill>
              </a:rPr>
              <a:t>15 mg                 </a:t>
            </a:r>
            <a:r>
              <a:rPr lang="nl-NL" dirty="0">
                <a:solidFill>
                  <a:srgbClr val="00555C"/>
                </a:solidFill>
              </a:rPr>
              <a:t>= </a:t>
            </a:r>
            <a:r>
              <a:rPr lang="nl-NL" b="1" dirty="0">
                <a:solidFill>
                  <a:srgbClr val="00555C"/>
                </a:solidFill>
              </a:rPr>
              <a:t>1,5 tablet per keer</a:t>
            </a:r>
            <a:endParaRPr lang="nl-NL" b="1" u="sng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Aanwezig      10mg per tablet</a:t>
            </a:r>
          </a:p>
          <a:p>
            <a:pPr marL="0" indent="0">
              <a:buNone/>
            </a:pPr>
            <a:endParaRPr lang="nl-NL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Hoeveel tabletten geef je per dag?</a:t>
            </a: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1,5 tabletten per keer x 2 keer per dag =</a:t>
            </a:r>
            <a:r>
              <a:rPr lang="nl-NL" b="1" dirty="0">
                <a:solidFill>
                  <a:srgbClr val="00555C"/>
                </a:solidFill>
              </a:rPr>
              <a:t> 3 tabletten per dag</a:t>
            </a: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Voor hoeveel dagen heeft dhr. nog tabletten? </a:t>
            </a: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30 tabletten : 3 tabletten per dag </a:t>
            </a:r>
            <a:r>
              <a:rPr lang="nl-NL" b="1" dirty="0">
                <a:solidFill>
                  <a:srgbClr val="00555C"/>
                </a:solidFill>
              </a:rPr>
              <a:t>= 10 dagen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E95B211-B25F-F242-2AC9-9A163ED0E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999" y="2295728"/>
            <a:ext cx="3831727" cy="196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8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5524" r="4292" b="2038"/>
          <a:stretch/>
        </p:blipFill>
        <p:spPr>
          <a:xfrm>
            <a:off x="3581400" y="463621"/>
            <a:ext cx="4171546" cy="339411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27306" y="4027726"/>
            <a:ext cx="9737387" cy="1341468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>
                <a:solidFill>
                  <a:srgbClr val="EC644A"/>
                </a:solidFill>
              </a:rPr>
              <a:t>Mw. Pil krijgt volgens voorschrift om de 8 uur, 30mg </a:t>
            </a:r>
            <a:r>
              <a:rPr lang="nl-NL" b="1" dirty="0" err="1">
                <a:solidFill>
                  <a:srgbClr val="EC644A"/>
                </a:solidFill>
              </a:rPr>
              <a:t>dormicum</a:t>
            </a:r>
            <a:r>
              <a:rPr lang="nl-NL" b="1" dirty="0">
                <a:solidFill>
                  <a:srgbClr val="EC644A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nl-NL" dirty="0">
                <a:solidFill>
                  <a:srgbClr val="EC644A"/>
                </a:solidFill>
              </a:rPr>
              <a:t>Hoeveel tabletten krijgt mw. per dag?</a:t>
            </a:r>
          </a:p>
          <a:p>
            <a:pPr marL="0" indent="0" algn="ctr">
              <a:buNone/>
            </a:pPr>
            <a:r>
              <a:rPr lang="nl-NL" dirty="0">
                <a:solidFill>
                  <a:srgbClr val="EC644A"/>
                </a:solidFill>
              </a:rPr>
              <a:t>Hoeveel mg krijgt mw. per dag?</a:t>
            </a:r>
          </a:p>
        </p:txBody>
      </p:sp>
    </p:spTree>
    <p:extLst>
      <p:ext uri="{BB962C8B-B14F-4D97-AF65-F5344CB8AC3E}">
        <p14:creationId xmlns:p14="http://schemas.microsoft.com/office/powerpoint/2010/main" val="3536220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50150" y="963038"/>
            <a:ext cx="9059619" cy="45622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Mw. Pil krijgt volgens voorschrift om de 8 uur, 30mg </a:t>
            </a:r>
            <a:r>
              <a:rPr lang="nl-NL" b="1" dirty="0" err="1">
                <a:solidFill>
                  <a:srgbClr val="00555C"/>
                </a:solidFill>
              </a:rPr>
              <a:t>dormicum</a:t>
            </a:r>
            <a:r>
              <a:rPr lang="nl-NL" b="1" dirty="0">
                <a:solidFill>
                  <a:srgbClr val="00555C"/>
                </a:solidFill>
              </a:rPr>
              <a:t>. </a:t>
            </a: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Hoeveel tabletten geef je per keer?</a:t>
            </a:r>
          </a:p>
          <a:p>
            <a:pPr marL="0" indent="0">
              <a:buNone/>
            </a:pPr>
            <a:r>
              <a:rPr lang="nl-NL" u="sng" dirty="0">
                <a:solidFill>
                  <a:srgbClr val="00555C"/>
                </a:solidFill>
              </a:rPr>
              <a:t>Voorschrift</a:t>
            </a:r>
            <a:r>
              <a:rPr lang="nl-NL" dirty="0">
                <a:solidFill>
                  <a:srgbClr val="00555C"/>
                </a:solidFill>
              </a:rPr>
              <a:t> = </a:t>
            </a:r>
            <a:r>
              <a:rPr lang="nl-NL" u="sng" dirty="0">
                <a:solidFill>
                  <a:srgbClr val="00555C"/>
                </a:solidFill>
              </a:rPr>
              <a:t>30 mg                 </a:t>
            </a:r>
            <a:r>
              <a:rPr lang="nl-NL" dirty="0">
                <a:solidFill>
                  <a:srgbClr val="00555C"/>
                </a:solidFill>
              </a:rPr>
              <a:t>= </a:t>
            </a:r>
            <a:r>
              <a:rPr lang="nl-NL" b="1" dirty="0">
                <a:solidFill>
                  <a:srgbClr val="00555C"/>
                </a:solidFill>
              </a:rPr>
              <a:t>2 tabletten per keer</a:t>
            </a:r>
            <a:endParaRPr lang="nl-NL" b="1" u="sng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Aanwezig      15 mg per tablet</a:t>
            </a:r>
          </a:p>
          <a:p>
            <a:pPr marL="0" indent="0">
              <a:buNone/>
            </a:pPr>
            <a:endParaRPr lang="nl-NL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Hoeveel tabletten krijgt mw. per dag?</a:t>
            </a: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1 dag = 24u</a:t>
            </a: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24u : 8u (mw. krijgt om de 8u </a:t>
            </a:r>
            <a:r>
              <a:rPr lang="nl-NL" dirty="0" err="1">
                <a:solidFill>
                  <a:srgbClr val="00555C"/>
                </a:solidFill>
              </a:rPr>
              <a:t>dormicum</a:t>
            </a:r>
            <a:r>
              <a:rPr lang="nl-NL" dirty="0">
                <a:solidFill>
                  <a:srgbClr val="00555C"/>
                </a:solidFill>
              </a:rPr>
              <a:t>) = 3x per dag</a:t>
            </a: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2 tabletten per keer x 3 keer per dag =</a:t>
            </a:r>
            <a:r>
              <a:rPr lang="nl-NL" b="1" dirty="0">
                <a:solidFill>
                  <a:srgbClr val="00555C"/>
                </a:solidFill>
              </a:rPr>
              <a:t> 6 tabletten per dag</a:t>
            </a: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Hoeveel mg krijgt mw. per dag?</a:t>
            </a: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6 tabletten x 15mg = </a:t>
            </a:r>
            <a:r>
              <a:rPr lang="nl-NL" b="1" dirty="0">
                <a:solidFill>
                  <a:srgbClr val="00555C"/>
                </a:solidFill>
              </a:rPr>
              <a:t>90mg per dag</a:t>
            </a: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E79365-FE81-C585-A44F-A428D409A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174" y="2237466"/>
            <a:ext cx="3031839" cy="24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17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028664" y="3711058"/>
            <a:ext cx="8134672" cy="1882346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Anja heeft het volgende medicatievoorschrift gekregen: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nl-N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Dagelijks 1,5 ml/kg;  in 5 gelijke doses toedienen. </a:t>
            </a:r>
            <a:br>
              <a:rPr kumimoji="0" lang="nl-N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br>
              <a:rPr kumimoji="0" lang="nl-NL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Anja weegt 40 kg.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Hoeveel ml moet Anja per keer toegediend krijgen?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pic>
        <p:nvPicPr>
          <p:cNvPr id="1026" name="Picture 2" descr="Afbeeldingsresultaat voor 1,5mg/ml sir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03" y="233465"/>
            <a:ext cx="3477593" cy="34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1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50150" y="963038"/>
            <a:ext cx="9059619" cy="4562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Anja heeft het volgende medicatievoorschrift gekregen: </a:t>
            </a:r>
            <a:br>
              <a:rPr lang="nl-NL" b="1" dirty="0">
                <a:solidFill>
                  <a:srgbClr val="00555C"/>
                </a:solidFill>
              </a:rPr>
            </a:br>
            <a:r>
              <a:rPr lang="nl-NL" b="1" dirty="0">
                <a:solidFill>
                  <a:srgbClr val="00555C"/>
                </a:solidFill>
              </a:rPr>
              <a:t>Dagelijks 1,5 ml/kg;  in 5 gelijke doses toedienen. </a:t>
            </a:r>
            <a:br>
              <a:rPr lang="nl-NL" b="1" dirty="0">
                <a:solidFill>
                  <a:srgbClr val="00555C"/>
                </a:solidFill>
              </a:rPr>
            </a:br>
            <a:br>
              <a:rPr lang="nl-NL" b="1" dirty="0">
                <a:solidFill>
                  <a:srgbClr val="00555C"/>
                </a:solidFill>
              </a:rPr>
            </a:br>
            <a:r>
              <a:rPr lang="nl-NL" b="1" dirty="0">
                <a:solidFill>
                  <a:srgbClr val="00555C"/>
                </a:solidFill>
              </a:rPr>
              <a:t>Anja weegt 40 kg.</a:t>
            </a:r>
          </a:p>
          <a:p>
            <a:pPr marL="0" indent="0">
              <a:buNone/>
            </a:pPr>
            <a:br>
              <a:rPr lang="nl-NL" b="1" dirty="0">
                <a:solidFill>
                  <a:srgbClr val="00555C"/>
                </a:solidFill>
              </a:rPr>
            </a:br>
            <a:r>
              <a:rPr lang="nl-NL" b="1" dirty="0">
                <a:solidFill>
                  <a:srgbClr val="00555C"/>
                </a:solidFill>
              </a:rPr>
              <a:t>Hoeveel ml moet Anja per keer toegediend krijgen?</a:t>
            </a: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Voorschrift = 1,5ml x 40kg =60ml per dag</a:t>
            </a: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Dit moet verdeeld worden over 5 doses: 60ml : 5 = 12ml per keer</a:t>
            </a: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9984F16-6C74-821A-82FE-641A5C96B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833" y="1225684"/>
            <a:ext cx="2295871" cy="229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CD703C-A0DC-739B-80A5-9336A6EEE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1284"/>
            <a:ext cx="10515600" cy="2144103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Dieuwke heeft een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8 daagse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kuur voorgeschreven gekregen. 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De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eerste dag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moet ze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400 mg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nemen,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de volgende dagen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200 mg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per dag.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Aanwezig zijn tabletten van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100 mg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</a:b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EC644A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 Hoeveel tabletten moet Dieuwke in totaal toegediend krijgen? </a:t>
            </a:r>
            <a:endParaRPr lang="en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030" y="461997"/>
            <a:ext cx="5314008" cy="22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11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50150" y="963038"/>
            <a:ext cx="9059619" cy="4562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>
                <a:solidFill>
                  <a:srgbClr val="00555C"/>
                </a:solidFill>
                <a:latin typeface="Raleway" pitchFamily="2" charset="0"/>
              </a:rPr>
              <a:t>Dieuwke heeft een </a:t>
            </a:r>
            <a:r>
              <a:rPr lang="nl-NL" sz="2400" b="1" dirty="0">
                <a:solidFill>
                  <a:srgbClr val="00555C"/>
                </a:solidFill>
                <a:latin typeface="Raleway" pitchFamily="2" charset="0"/>
              </a:rPr>
              <a:t>8 daagse </a:t>
            </a:r>
            <a:r>
              <a:rPr lang="nl-NL" sz="2400" dirty="0">
                <a:solidFill>
                  <a:srgbClr val="00555C"/>
                </a:solidFill>
                <a:latin typeface="Raleway" pitchFamily="2" charset="0"/>
              </a:rPr>
              <a:t>kuur voorgeschreven gekregen:</a:t>
            </a:r>
            <a:br>
              <a:rPr lang="nl-NL" sz="2400" dirty="0">
                <a:solidFill>
                  <a:srgbClr val="00555C"/>
                </a:solidFill>
                <a:latin typeface="Raleway" pitchFamily="2" charset="0"/>
              </a:rPr>
            </a:br>
            <a:r>
              <a:rPr lang="nl-NL" sz="2400" dirty="0">
                <a:solidFill>
                  <a:srgbClr val="00555C"/>
                </a:solidFill>
                <a:latin typeface="Raleway" pitchFamily="2" charset="0"/>
              </a:rPr>
              <a:t>De </a:t>
            </a:r>
            <a:r>
              <a:rPr lang="nl-NL" sz="2400" b="1" dirty="0">
                <a:solidFill>
                  <a:srgbClr val="00555C"/>
                </a:solidFill>
                <a:latin typeface="Raleway" pitchFamily="2" charset="0"/>
              </a:rPr>
              <a:t>eerste dag </a:t>
            </a:r>
            <a:r>
              <a:rPr lang="nl-NL" sz="2400" dirty="0">
                <a:solidFill>
                  <a:srgbClr val="00555C"/>
                </a:solidFill>
                <a:latin typeface="Raleway" pitchFamily="2" charset="0"/>
              </a:rPr>
              <a:t>moet ze </a:t>
            </a:r>
            <a:r>
              <a:rPr lang="nl-NL" sz="2400" b="1" dirty="0">
                <a:solidFill>
                  <a:srgbClr val="00555C"/>
                </a:solidFill>
                <a:latin typeface="Raleway" pitchFamily="2" charset="0"/>
              </a:rPr>
              <a:t>400 mg </a:t>
            </a:r>
            <a:r>
              <a:rPr lang="nl-NL" sz="2400" dirty="0">
                <a:solidFill>
                  <a:srgbClr val="00555C"/>
                </a:solidFill>
                <a:latin typeface="Raleway" pitchFamily="2" charset="0"/>
              </a:rPr>
              <a:t>nemen,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555C"/>
                </a:solidFill>
                <a:latin typeface="Raleway" pitchFamily="2" charset="0"/>
              </a:rPr>
              <a:t>de volgende dagen </a:t>
            </a:r>
            <a:r>
              <a:rPr lang="nl-NL" sz="2400" b="1" dirty="0">
                <a:solidFill>
                  <a:srgbClr val="00555C"/>
                </a:solidFill>
                <a:latin typeface="Raleway" pitchFamily="2" charset="0"/>
              </a:rPr>
              <a:t>200 mg </a:t>
            </a:r>
            <a:r>
              <a:rPr lang="nl-NL" sz="2400" dirty="0">
                <a:solidFill>
                  <a:srgbClr val="00555C"/>
                </a:solidFill>
                <a:latin typeface="Raleway" pitchFamily="2" charset="0"/>
              </a:rPr>
              <a:t>per dag.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555C"/>
                </a:solidFill>
                <a:latin typeface="Raleway" pitchFamily="2" charset="0"/>
              </a:rPr>
              <a:t>Aanwezig zijn tabletten van </a:t>
            </a:r>
            <a:r>
              <a:rPr lang="nl-NL" sz="2400" b="1" dirty="0">
                <a:solidFill>
                  <a:srgbClr val="00555C"/>
                </a:solidFill>
                <a:latin typeface="Raleway" pitchFamily="2" charset="0"/>
              </a:rPr>
              <a:t>100 mg</a:t>
            </a:r>
            <a:r>
              <a:rPr lang="nl-NL" sz="2400" dirty="0">
                <a:solidFill>
                  <a:srgbClr val="00555C"/>
                </a:solidFill>
                <a:latin typeface="Raleway" pitchFamily="2" charset="0"/>
              </a:rPr>
              <a:t>.</a:t>
            </a:r>
          </a:p>
          <a:p>
            <a:pPr marL="0" indent="0">
              <a:buNone/>
            </a:pPr>
            <a:br>
              <a:rPr lang="nl-NL" sz="2400" dirty="0">
                <a:solidFill>
                  <a:srgbClr val="00555C"/>
                </a:solidFill>
                <a:latin typeface="Raleway" pitchFamily="2" charset="0"/>
              </a:rPr>
            </a:br>
            <a:r>
              <a:rPr lang="nl-NL" sz="2400" dirty="0">
                <a:solidFill>
                  <a:srgbClr val="00555C"/>
                </a:solidFill>
                <a:latin typeface="Raleway" pitchFamily="2" charset="0"/>
              </a:rPr>
              <a:t> Hoeveel tabletten moet Dieuwke in totaal toegediend krijgen? </a:t>
            </a:r>
            <a:endParaRPr lang="nl-NL" dirty="0">
              <a:solidFill>
                <a:srgbClr val="00555C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Voorschrift = 400mg (eerste dag) + 1400mg (7 dagen x 200mg)= 1800mg </a:t>
            </a:r>
          </a:p>
          <a:p>
            <a:pPr marL="0" indent="0">
              <a:buNone/>
            </a:pPr>
            <a:r>
              <a:rPr lang="nl-NL" u="sng" dirty="0">
                <a:solidFill>
                  <a:srgbClr val="00555C"/>
                </a:solidFill>
              </a:rPr>
              <a:t>Voorschrift</a:t>
            </a:r>
            <a:r>
              <a:rPr lang="nl-NL" dirty="0">
                <a:solidFill>
                  <a:srgbClr val="00555C"/>
                </a:solidFill>
              </a:rPr>
              <a:t> = </a:t>
            </a:r>
            <a:r>
              <a:rPr lang="nl-NL" u="sng" dirty="0">
                <a:solidFill>
                  <a:srgbClr val="00555C"/>
                </a:solidFill>
              </a:rPr>
              <a:t>1800mg                  </a:t>
            </a:r>
            <a:r>
              <a:rPr lang="nl-NL" dirty="0">
                <a:solidFill>
                  <a:srgbClr val="00555C"/>
                </a:solidFill>
              </a:rPr>
              <a:t> = </a:t>
            </a:r>
            <a:r>
              <a:rPr lang="nl-NL" b="1" dirty="0">
                <a:solidFill>
                  <a:srgbClr val="00555C"/>
                </a:solidFill>
              </a:rPr>
              <a:t>18 tabletten in totaal</a:t>
            </a:r>
            <a:endParaRPr lang="nl-NL" b="1" u="sng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Aanwezig      100 mg per tablet</a:t>
            </a: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579A20C-D42A-C7EA-827E-71B178A31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48" y="4945903"/>
            <a:ext cx="2765285" cy="11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7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436452" y="2866829"/>
            <a:ext cx="9144000" cy="20320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u="sng" dirty="0">
                <a:solidFill>
                  <a:srgbClr val="0055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Voorschrift                                                    </a:t>
            </a:r>
            <a:r>
              <a:rPr lang="nl-NL" sz="2000" dirty="0">
                <a:solidFill>
                  <a:srgbClr val="0055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aantal tabletten of ml dat je moet toedienen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rgbClr val="0055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Aanwezige mg (per 1 tablet of per 1 ml)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000" dirty="0">
              <a:solidFill>
                <a:srgbClr val="0055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rgbClr val="00555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aantal dagen waar je nog voorraad voor hebt, bereken je door het aantal tabletten in voorraad te delen door het aantal tabletten per dag</a:t>
            </a:r>
            <a:endParaRPr lang="nl-N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63ADA0-9D6B-0340-A113-ECE944AD6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1051"/>
            <a:ext cx="9144000" cy="1195962"/>
          </a:xfrm>
        </p:spPr>
        <p:txBody>
          <a:bodyPr>
            <a:normAutofit/>
          </a:bodyPr>
          <a:lstStyle/>
          <a:p>
            <a:r>
              <a:rPr lang="en-GB" sz="3200" dirty="0" err="1"/>
              <a:t>Uitrekenen</a:t>
            </a:r>
            <a:r>
              <a:rPr lang="en-GB" sz="3200" dirty="0"/>
              <a:t> van </a:t>
            </a:r>
            <a:r>
              <a:rPr lang="en-GB" sz="3200" dirty="0" err="1"/>
              <a:t>aantal</a:t>
            </a:r>
            <a:r>
              <a:rPr lang="en-GB" sz="3200" dirty="0"/>
              <a:t> toe </a:t>
            </a:r>
            <a:r>
              <a:rPr lang="en-GB" sz="3200" dirty="0" err="1"/>
              <a:t>te</a:t>
            </a:r>
            <a:r>
              <a:rPr lang="en-GB" sz="3200" dirty="0"/>
              <a:t> </a:t>
            </a:r>
            <a:r>
              <a:rPr lang="en-GB" sz="3200" dirty="0" err="1"/>
              <a:t>dienen</a:t>
            </a:r>
            <a:r>
              <a:rPr lang="en-GB" sz="3200" dirty="0"/>
              <a:t> </a:t>
            </a:r>
            <a:r>
              <a:rPr lang="en-GB" sz="3200" dirty="0" err="1"/>
              <a:t>tabletten</a:t>
            </a:r>
            <a:r>
              <a:rPr lang="en-GB" sz="3200" dirty="0"/>
              <a:t> of ml</a:t>
            </a:r>
            <a:endParaRPr lang="en-BE" sz="3200" dirty="0"/>
          </a:p>
        </p:txBody>
      </p:sp>
    </p:spTree>
    <p:extLst>
      <p:ext uri="{BB962C8B-B14F-4D97-AF65-F5344CB8AC3E}">
        <p14:creationId xmlns:p14="http://schemas.microsoft.com/office/powerpoint/2010/main" val="105625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46079" y="1822196"/>
            <a:ext cx="49343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EC644A"/>
                </a:solidFill>
                <a:latin typeface="Raleway SemiBold" pitchFamily="2" charset="0"/>
              </a:rPr>
              <a:t>Belangrijk: </a:t>
            </a:r>
          </a:p>
          <a:p>
            <a:endParaRPr lang="nl-NL" sz="3600" b="1" dirty="0">
              <a:solidFill>
                <a:srgbClr val="EC644A"/>
              </a:solidFill>
              <a:latin typeface="Raleway SemiBold" pitchFamily="2" charset="0"/>
            </a:endParaRPr>
          </a:p>
          <a:p>
            <a:r>
              <a:rPr lang="nl-NL" sz="3600" b="1" dirty="0">
                <a:solidFill>
                  <a:srgbClr val="EC644A"/>
                </a:solidFill>
                <a:latin typeface="Raleway SemiBold" pitchFamily="2" charset="0"/>
              </a:rPr>
              <a:t>1 gram is 1000 mg</a:t>
            </a:r>
          </a:p>
          <a:p>
            <a:r>
              <a:rPr lang="nl-NL" sz="3600" b="1" dirty="0">
                <a:solidFill>
                  <a:srgbClr val="EC644A"/>
                </a:solidFill>
                <a:latin typeface="Raleway SemiBold" pitchFamily="2" charset="0"/>
              </a:rPr>
              <a:t>1 mg is 1000 </a:t>
            </a:r>
            <a:r>
              <a:rPr lang="nl-NL" sz="3600" b="1" dirty="0" err="1">
                <a:solidFill>
                  <a:srgbClr val="EC644A"/>
                </a:solidFill>
                <a:latin typeface="Raleway SemiBold" pitchFamily="2" charset="0"/>
              </a:rPr>
              <a:t>mcg</a:t>
            </a:r>
            <a:r>
              <a:rPr lang="nl-NL" sz="3600" b="1" dirty="0">
                <a:solidFill>
                  <a:srgbClr val="EC644A"/>
                </a:solidFill>
                <a:latin typeface="Raleway SemiBold" pitchFamily="2" charset="0"/>
              </a:rPr>
              <a:t> (µg)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E4AD74-338E-3ABB-DD7B-BE539485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Metriek</a:t>
            </a:r>
            <a:r>
              <a:rPr lang="en-GB" dirty="0"/>
              <a:t> </a:t>
            </a:r>
            <a:r>
              <a:rPr lang="en-GB" dirty="0" err="1"/>
              <a:t>stelsel</a:t>
            </a:r>
            <a:endParaRPr lang="en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84031FB-F2D5-2542-E77F-0F53C307B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52"/>
          <a:stretch/>
        </p:blipFill>
        <p:spPr>
          <a:xfrm>
            <a:off x="6096000" y="1822196"/>
            <a:ext cx="5372100" cy="273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3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89138" y="476251"/>
            <a:ext cx="8229600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ts val="3988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nl-NL" sz="3000" b="1">
                <a:solidFill>
                  <a:srgbClr val="FFFFFF"/>
                </a:solidFill>
                <a:latin typeface="Verdana" pitchFamily="34" charset="0"/>
              </a:rPr>
              <a:t>Van cliënt naar klant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847851" y="4941889"/>
            <a:ext cx="2771185" cy="1014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>
                <a:solidFill>
                  <a:srgbClr val="FFFFFF"/>
                </a:solidFill>
                <a:latin typeface="Calibri" charset="0"/>
              </a:rPr>
              <a:t>Analyse van de leervraag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>
                <a:solidFill>
                  <a:srgbClr val="FFFFFF"/>
                </a:solidFill>
                <a:latin typeface="Calibri" charset="0"/>
              </a:rPr>
              <a:t>Lespakket op maat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>
                <a:solidFill>
                  <a:srgbClr val="FFFFFF"/>
                </a:solidFill>
                <a:latin typeface="Calibri" charset="0"/>
              </a:rPr>
              <a:t>Leren op de werkplek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908720"/>
            <a:ext cx="5904656" cy="2669470"/>
          </a:xfrm>
          <a:prstGeom prst="rect">
            <a:avLst/>
          </a:prstGeom>
        </p:spPr>
      </p:pic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De arts schrijft 3x </a:t>
            </a:r>
            <a:r>
              <a:rPr lang="nl-NL" b="1" dirty="0" err="1"/>
              <a:t>dgs</a:t>
            </a:r>
            <a:r>
              <a:rPr lang="nl-NL" b="1" dirty="0"/>
              <a:t> 1 gram voor.</a:t>
            </a:r>
          </a:p>
          <a:p>
            <a:r>
              <a:rPr lang="nl-NL" dirty="0"/>
              <a:t>Hoeveel tabletten geef je per keer?</a:t>
            </a:r>
          </a:p>
          <a:p>
            <a:r>
              <a:rPr lang="nl-NL" dirty="0"/>
              <a:t>Hoeveel tabletten geef je per dag?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50150" y="963038"/>
            <a:ext cx="8691699" cy="3786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De arts schrijft 3x </a:t>
            </a:r>
            <a:r>
              <a:rPr lang="nl-NL" b="1" dirty="0" err="1">
                <a:solidFill>
                  <a:srgbClr val="00555C"/>
                </a:solidFill>
              </a:rPr>
              <a:t>dgs</a:t>
            </a:r>
            <a:r>
              <a:rPr lang="nl-NL" b="1" dirty="0">
                <a:solidFill>
                  <a:srgbClr val="00555C"/>
                </a:solidFill>
              </a:rPr>
              <a:t> 1 gram voor.</a:t>
            </a: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Hoeveel tabletten geef je per keer?</a:t>
            </a:r>
          </a:p>
          <a:p>
            <a:pPr marL="0" indent="0">
              <a:buNone/>
            </a:pPr>
            <a:r>
              <a:rPr lang="nl-NL" u="sng" dirty="0">
                <a:solidFill>
                  <a:srgbClr val="00555C"/>
                </a:solidFill>
              </a:rPr>
              <a:t>Voorschrift</a:t>
            </a:r>
            <a:r>
              <a:rPr lang="nl-NL" dirty="0">
                <a:solidFill>
                  <a:srgbClr val="00555C"/>
                </a:solidFill>
              </a:rPr>
              <a:t> = 1g = </a:t>
            </a:r>
            <a:r>
              <a:rPr lang="nl-NL" u="sng" dirty="0">
                <a:solidFill>
                  <a:srgbClr val="00555C"/>
                </a:solidFill>
              </a:rPr>
              <a:t>1000mg                 </a:t>
            </a:r>
            <a:r>
              <a:rPr lang="nl-NL" dirty="0">
                <a:solidFill>
                  <a:srgbClr val="00555C"/>
                </a:solidFill>
              </a:rPr>
              <a:t>= </a:t>
            </a:r>
            <a:r>
              <a:rPr lang="nl-NL" b="1" dirty="0">
                <a:solidFill>
                  <a:srgbClr val="00555C"/>
                </a:solidFill>
              </a:rPr>
              <a:t>2 tabletten per keer</a:t>
            </a:r>
            <a:endParaRPr lang="nl-NL" b="1" u="sng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Aanwezig              500mg per tablet</a:t>
            </a:r>
          </a:p>
          <a:p>
            <a:pPr marL="0" indent="0">
              <a:buNone/>
            </a:pPr>
            <a:endParaRPr lang="nl-NL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Hoeveel tabletten geef je per dag?</a:t>
            </a: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2 tabletten per keer x 3 keer per dag =</a:t>
            </a:r>
            <a:r>
              <a:rPr lang="nl-NL" b="1" dirty="0">
                <a:solidFill>
                  <a:srgbClr val="00555C"/>
                </a:solidFill>
              </a:rPr>
              <a:t>6 tabletten per dag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318684-79DC-3089-589E-B9935A5EC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224" y="2710855"/>
            <a:ext cx="3177545" cy="14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4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9" y="692696"/>
            <a:ext cx="6062387" cy="274078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993" y="3592839"/>
            <a:ext cx="8228013" cy="1523909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>
                <a:solidFill>
                  <a:srgbClr val="EC644A"/>
                </a:solidFill>
              </a:rPr>
              <a:t>De arts schrijft 3 x </a:t>
            </a:r>
            <a:r>
              <a:rPr lang="nl-NL" b="1" dirty="0" err="1">
                <a:solidFill>
                  <a:srgbClr val="EC644A"/>
                </a:solidFill>
              </a:rPr>
              <a:t>dgs</a:t>
            </a:r>
            <a:r>
              <a:rPr lang="nl-NL" b="1" dirty="0">
                <a:solidFill>
                  <a:srgbClr val="EC644A"/>
                </a:solidFill>
              </a:rPr>
              <a:t> 250mg voor.</a:t>
            </a:r>
          </a:p>
          <a:p>
            <a:pPr marL="0" indent="0" algn="ctr">
              <a:buNone/>
            </a:pPr>
            <a:r>
              <a:rPr lang="nl-NL" dirty="0">
                <a:solidFill>
                  <a:srgbClr val="EC644A"/>
                </a:solidFill>
              </a:rPr>
              <a:t>Hoeveel tabletten geef je per keer?</a:t>
            </a:r>
          </a:p>
          <a:p>
            <a:pPr marL="0" indent="0" algn="ctr">
              <a:buNone/>
            </a:pPr>
            <a:r>
              <a:rPr lang="nl-NL" dirty="0">
                <a:solidFill>
                  <a:srgbClr val="EC644A"/>
                </a:solidFill>
              </a:rPr>
              <a:t>Hoeveel tabletten geef je per dag?</a:t>
            </a:r>
          </a:p>
        </p:txBody>
      </p:sp>
    </p:spTree>
    <p:extLst>
      <p:ext uri="{BB962C8B-B14F-4D97-AF65-F5344CB8AC3E}">
        <p14:creationId xmlns:p14="http://schemas.microsoft.com/office/powerpoint/2010/main" val="280766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50150" y="963038"/>
            <a:ext cx="9059619" cy="4143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De arts schrijft 3x </a:t>
            </a:r>
            <a:r>
              <a:rPr lang="nl-NL" b="1" dirty="0" err="1">
                <a:solidFill>
                  <a:srgbClr val="00555C"/>
                </a:solidFill>
              </a:rPr>
              <a:t>dgs</a:t>
            </a:r>
            <a:r>
              <a:rPr lang="nl-NL" b="1" dirty="0">
                <a:solidFill>
                  <a:srgbClr val="00555C"/>
                </a:solidFill>
              </a:rPr>
              <a:t> 250mg voor.</a:t>
            </a: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Hoeveel tabletten geef je per keer?</a:t>
            </a:r>
          </a:p>
          <a:p>
            <a:pPr marL="0" indent="0">
              <a:buNone/>
            </a:pPr>
            <a:r>
              <a:rPr lang="nl-NL" u="sng" dirty="0">
                <a:solidFill>
                  <a:srgbClr val="00555C"/>
                </a:solidFill>
              </a:rPr>
              <a:t>Voorschrift</a:t>
            </a:r>
            <a:r>
              <a:rPr lang="nl-NL" dirty="0">
                <a:solidFill>
                  <a:srgbClr val="00555C"/>
                </a:solidFill>
              </a:rPr>
              <a:t> = </a:t>
            </a:r>
            <a:r>
              <a:rPr lang="nl-NL" u="sng" dirty="0">
                <a:solidFill>
                  <a:srgbClr val="00555C"/>
                </a:solidFill>
              </a:rPr>
              <a:t>250 mg                 </a:t>
            </a:r>
            <a:r>
              <a:rPr lang="nl-NL" dirty="0">
                <a:solidFill>
                  <a:srgbClr val="00555C"/>
                </a:solidFill>
              </a:rPr>
              <a:t>= </a:t>
            </a:r>
            <a:r>
              <a:rPr lang="nl-NL" b="1" dirty="0">
                <a:solidFill>
                  <a:srgbClr val="00555C"/>
                </a:solidFill>
              </a:rPr>
              <a:t>0,5 tabletten per keer</a:t>
            </a:r>
            <a:endParaRPr lang="nl-NL" b="1" u="sng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Aanwezig      500mg per tablet</a:t>
            </a:r>
          </a:p>
          <a:p>
            <a:pPr marL="0" indent="0">
              <a:buNone/>
            </a:pPr>
            <a:endParaRPr lang="nl-NL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Hoeveel tabletten geef je per dag?</a:t>
            </a: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0,5 tabletten per keer x 3 keer per dag =</a:t>
            </a:r>
            <a:r>
              <a:rPr lang="nl-NL" b="1" dirty="0">
                <a:solidFill>
                  <a:srgbClr val="00555C"/>
                </a:solidFill>
              </a:rPr>
              <a:t> 1,5 tabletten per dag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318684-79DC-3089-589E-B9935A5EC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224" y="2710855"/>
            <a:ext cx="3177545" cy="14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3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172" y="589907"/>
            <a:ext cx="3617656" cy="3617656"/>
          </a:xfrm>
          <a:prstGeom prst="rect">
            <a:avLst/>
          </a:prstGeom>
        </p:spPr>
      </p:pic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524000" y="4467678"/>
            <a:ext cx="9144000" cy="1046900"/>
          </a:xfrm>
        </p:spPr>
        <p:txBody>
          <a:bodyPr>
            <a:normAutofit/>
          </a:bodyPr>
          <a:lstStyle/>
          <a:p>
            <a:r>
              <a:rPr lang="nl-NL" b="1" dirty="0"/>
              <a:t>De arts schrijft 1xdgs 15 mg voor.</a:t>
            </a:r>
          </a:p>
          <a:p>
            <a:r>
              <a:rPr lang="nl-NL" dirty="0"/>
              <a:t>Hoeveel ml siroop geef je?</a:t>
            </a:r>
          </a:p>
        </p:txBody>
      </p:sp>
    </p:spTree>
    <p:extLst>
      <p:ext uri="{BB962C8B-B14F-4D97-AF65-F5344CB8AC3E}">
        <p14:creationId xmlns:p14="http://schemas.microsoft.com/office/powerpoint/2010/main" val="178470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F6096BA-2A72-B091-0FCB-1A36F053A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16" r="21437"/>
          <a:stretch/>
        </p:blipFill>
        <p:spPr>
          <a:xfrm>
            <a:off x="7208196" y="2741109"/>
            <a:ext cx="2062263" cy="361524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50150" y="1196503"/>
            <a:ext cx="9059619" cy="246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De arts schrijft 1x </a:t>
            </a:r>
            <a:r>
              <a:rPr lang="nl-NL" b="1" dirty="0" err="1">
                <a:solidFill>
                  <a:srgbClr val="00555C"/>
                </a:solidFill>
              </a:rPr>
              <a:t>dgs</a:t>
            </a:r>
            <a:r>
              <a:rPr lang="nl-NL" b="1" dirty="0">
                <a:solidFill>
                  <a:srgbClr val="00555C"/>
                </a:solidFill>
              </a:rPr>
              <a:t> 15mg voor.</a:t>
            </a:r>
          </a:p>
          <a:p>
            <a:pPr marL="0" indent="0">
              <a:buNone/>
            </a:pPr>
            <a:endParaRPr lang="nl-NL" b="1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00555C"/>
                </a:solidFill>
              </a:rPr>
              <a:t>Hoeveel ml siroop geef je?</a:t>
            </a:r>
          </a:p>
          <a:p>
            <a:pPr marL="0" indent="0">
              <a:buNone/>
            </a:pPr>
            <a:r>
              <a:rPr lang="nl-NL" u="sng" dirty="0">
                <a:solidFill>
                  <a:srgbClr val="00555C"/>
                </a:solidFill>
              </a:rPr>
              <a:t>Voorschrift</a:t>
            </a:r>
            <a:r>
              <a:rPr lang="nl-NL" dirty="0">
                <a:solidFill>
                  <a:srgbClr val="00555C"/>
                </a:solidFill>
              </a:rPr>
              <a:t> = </a:t>
            </a:r>
            <a:r>
              <a:rPr lang="nl-NL" u="sng" dirty="0">
                <a:solidFill>
                  <a:srgbClr val="00555C"/>
                </a:solidFill>
              </a:rPr>
              <a:t>15 mg                 </a:t>
            </a:r>
            <a:r>
              <a:rPr lang="nl-NL" dirty="0">
                <a:solidFill>
                  <a:srgbClr val="00555C"/>
                </a:solidFill>
              </a:rPr>
              <a:t>= </a:t>
            </a:r>
            <a:r>
              <a:rPr lang="nl-NL" b="1" dirty="0">
                <a:solidFill>
                  <a:srgbClr val="00555C"/>
                </a:solidFill>
              </a:rPr>
              <a:t>15 ml siroop per keer</a:t>
            </a:r>
            <a:endParaRPr lang="nl-NL" b="1" u="sng" dirty="0">
              <a:solidFill>
                <a:srgbClr val="00555C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555C"/>
                </a:solidFill>
              </a:rPr>
              <a:t>Aanwezig      1 mg per ml</a:t>
            </a:r>
          </a:p>
          <a:p>
            <a:pPr marL="0" indent="0">
              <a:buNone/>
            </a:pPr>
            <a:endParaRPr lang="nl-NL" dirty="0">
              <a:solidFill>
                <a:srgbClr val="0055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36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3">
      <a:dk1>
        <a:srgbClr val="D0644C"/>
      </a:dk1>
      <a:lt1>
        <a:srgbClr val="FFFFFF"/>
      </a:lt1>
      <a:dk2>
        <a:srgbClr val="FFFFFF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STA_ppt_2021" id="{04C6C054-28FB-432F-A82E-B91417BBC056}" vid="{11BBA31B-0090-40C5-9A1B-5C59597EA72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neninAZ xmlns="e0fe58e5-4dd8-4585-9332-64dae0a5e4b3">false</ToneninAZ>
    <TaxCatchAll xmlns="a13a5e4a-d85c-46f9-b1d7-3e383f4cb0d5" xsi:nil="true"/>
    <lcf76f155ced4ddcb4097134ff3c332f xmlns="e0fe58e5-4dd8-4585-9332-64dae0a5e4b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D7A0A78E3CC447BC7875AB35601621" ma:contentTypeVersion="15" ma:contentTypeDescription="Een nieuw document maken." ma:contentTypeScope="" ma:versionID="a06219f1cfaad307cb526c8f728e8b73">
  <xsd:schema xmlns:xsd="http://www.w3.org/2001/XMLSchema" xmlns:xs="http://www.w3.org/2001/XMLSchema" xmlns:p="http://schemas.microsoft.com/office/2006/metadata/properties" xmlns:ns2="e0fe58e5-4dd8-4585-9332-64dae0a5e4b3" xmlns:ns3="a13a5e4a-d85c-46f9-b1d7-3e383f4cb0d5" targetNamespace="http://schemas.microsoft.com/office/2006/metadata/properties" ma:root="true" ma:fieldsID="406aed0ecceebe57a5d80941359d955c" ns2:_="" ns3:_="">
    <xsd:import namespace="e0fe58e5-4dd8-4585-9332-64dae0a5e4b3"/>
    <xsd:import namespace="a13a5e4a-d85c-46f9-b1d7-3e383f4cb0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ToneninAZ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fe58e5-4dd8-4585-9332-64dae0a5e4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oneninAZ" ma:index="14" nillable="true" ma:displayName="Tonen in AZ" ma:default="0" ma:format="Dropdown" ma:internalName="ToneninAZ">
      <xsd:simpleType>
        <xsd:restriction base="dms:Boolea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32dc6be-58bb-4fd6-912b-a9481d9e8f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a5e4a-d85c-46f9-b1d7-3e383f4cb0d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c4b1812-ae01-4e34-b533-83185839d7c1}" ma:internalName="TaxCatchAll" ma:showField="CatchAllData" ma:web="0a96d73e-6fc4-4eee-b9c1-e44a082ecf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1E3FE4-96A4-498B-8792-E6E9429B330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e0fe58e5-4dd8-4585-9332-64dae0a5e4b3"/>
    <ds:schemaRef ds:uri="http://schemas.microsoft.com/office/2006/metadata/properties"/>
    <ds:schemaRef ds:uri="http://purl.org/dc/dcmitype/"/>
    <ds:schemaRef ds:uri="a13a5e4a-d85c-46f9-b1d7-3e383f4cb0d5"/>
  </ds:schemaRefs>
</ds:datastoreItem>
</file>

<file path=customXml/itemProps2.xml><?xml version="1.0" encoding="utf-8"?>
<ds:datastoreItem xmlns:ds="http://schemas.openxmlformats.org/officeDocument/2006/customXml" ds:itemID="{16A78D34-827A-48EC-9BBA-A04F259401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8622AB-9C93-45B5-8706-36BB47F097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fe58e5-4dd8-4585-9332-64dae0a5e4b3"/>
    <ds:schemaRef ds:uri="a13a5e4a-d85c-46f9-b1d7-3e383f4cb0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2595</TotalTime>
  <Words>752</Words>
  <Application>Microsoft Office PowerPoint</Application>
  <PresentationFormat>Breedbeeld</PresentationFormat>
  <Paragraphs>98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Raleway</vt:lpstr>
      <vt:lpstr>Raleway SemiBold</vt:lpstr>
      <vt:lpstr>Verdana</vt:lpstr>
      <vt:lpstr>Kantoorthema</vt:lpstr>
      <vt:lpstr>Rekenen met medicatie</vt:lpstr>
      <vt:lpstr>Uitrekenen van aantal toe te dienen tabletten of ml</vt:lpstr>
      <vt:lpstr>Metriek stelsel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Anja heeft het volgende medicatievoorschrift gekregen:  Dagelijks 1,5 ml/kg;  in 5 gelijke doses toedienen.   Anja weegt 40 kg. Hoeveel ml moet Anja per keer toegediend krijgen?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VISTA powerpoint</dc:title>
  <dc:creator>Ronny (R.A.M.G.) Dekker</dc:creator>
  <cp:lastModifiedBy>Katrien Apers</cp:lastModifiedBy>
  <cp:revision>175</cp:revision>
  <dcterms:created xsi:type="dcterms:W3CDTF">2020-12-14T11:29:31Z</dcterms:created>
  <dcterms:modified xsi:type="dcterms:W3CDTF">2022-07-26T07:59:08Z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0x01010096D7A0A78E3CC447BC7875AB35601621</vt:lpwstr>
  </property>
  <property fmtid="{D5CDD505-2E9C-101B-9397-08002B2CF9AE}" pid="3" name="MediaServiceImageTags">
    <vt:lpwstr/>
  </property>
</Properties>
</file>